
<file path=[Content_Types].xml><?xml version="1.0" encoding="utf-8"?>
<Types xmlns="http://schemas.openxmlformats.org/package/2006/content-types">
  <Override PartName="/ppt/slideMasters/slideMaster3.xml" ContentType="application/vnd.openxmlformats-officedocument.presentationml.slideMaster+xml"/>
  <Override PartName="/ppt/slides/slide29.xml" ContentType="application/vnd.openxmlformats-officedocument.presentationml.slide+xml"/>
  <Override PartName="/ppt/theme/theme5.xml" ContentType="application/vnd.openxmlformats-officedocument.them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Masters/slideMaster19.xml" ContentType="application/vnd.openxmlformats-officedocument.presentationml.slideMaster+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theme/theme18.xml" ContentType="application/vnd.openxmlformats-officedocument.theme+xml"/>
  <Override PartName="/ppt/slideLayouts/slideLayout24.xml" ContentType="application/vnd.openxmlformats-officedocument.presentationml.slideLayout+xml"/>
  <Override PartName="/ppt/notesSlides/notesSlide16.xml" ContentType="application/vnd.openxmlformats-officedocument.presentationml.notesSlide+xml"/>
  <Override PartName="/ppt/slideMasters/slideMaster15.xml" ContentType="application/vnd.openxmlformats-officedocument.presentationml.slide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Masters/slideMaster8.xml" ContentType="application/vnd.openxmlformats-officedocument.presentationml.slideMaster+xml"/>
  <Override PartName="/ppt/slideMasters/slideMaster11.xml" ContentType="application/vnd.openxmlformats-officedocument.presentationml.slideMaster+xml"/>
  <Override PartName="/ppt/slideMasters/slideMaster22.xml" ContentType="application/vnd.openxmlformats-officedocument.presentationml.slideMaster+xml"/>
  <Override PartName="/ppt/theme/theme14.xml" ContentType="application/vnd.openxmlformats-officedocument.theme+xml"/>
  <Override PartName="/ppt/theme/theme25.xml" ContentType="application/vnd.openxmlformats-officedocument.theme+xml"/>
  <Override PartName="/ppt/notesSlides/notesSlide12.xml" ContentType="application/vnd.openxmlformats-officedocument.presentationml.notesSlide+xml"/>
  <Override PartName="/ppt/theme/theme21.xml" ContentType="application/vnd.openxmlformats-officedocument.theme+xml"/>
  <Override PartName="/ppt/notesSlides/notesSlide7.xml" ContentType="application/vnd.openxmlformats-officedocument.presentationml.notesSlide+xml"/>
  <Override PartName="/ppt/slideMasters/slideMaster4.xml" ContentType="application/vnd.openxmlformats-officedocument.presentationml.slideMaster+xml"/>
  <Override PartName="/ppt/slides/slide9.xml" ContentType="application/vnd.openxmlformats-officedocument.presentationml.slide+xml"/>
  <Override PartName="/ppt/viewProps.xml" ContentType="application/vnd.openxmlformats-officedocument.presentationml.viewProps+xml"/>
  <Override PartName="/ppt/theme/theme6.xml" ContentType="application/vnd.openxmlformats-officedocument.theme+xml"/>
  <Override PartName="/ppt/theme/theme10.xml" ContentType="application/vnd.openxmlformats-officedocument.theme+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notesSlides/notesSlide19.xml" ContentType="application/vnd.openxmlformats-officedocument.presentationml.notesSlide+xml"/>
  <Override PartName="/ppt/slideMasters/slideMaster18.xml" ContentType="application/vnd.openxmlformats-officedocument.presentationml.slideMaster+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Masters/slideMaster16.xml" ContentType="application/vnd.openxmlformats-officedocument.presentationml.slideMaster+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theme/theme19.xml" ContentType="application/vnd.openxmlformats-officedocument.theme+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Masters/slideMaster14.xml" ContentType="application/vnd.openxmlformats-officedocument.presentationml.slideMaster+xml"/>
  <Override PartName="/ppt/slideMasters/slideMaster23.xml" ContentType="application/vnd.openxmlformats-officedocument.presentationml.slideMaster+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theme/theme17.xml" ContentType="application/vnd.openxmlformats-officedocument.theme+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slideMasters/slideMaster9.xml" ContentType="application/vnd.openxmlformats-officedocument.presentationml.slideMaster+xml"/>
  <Override PartName="/ppt/slideMasters/slideMaster12.xml" ContentType="application/vnd.openxmlformats-officedocument.presentationml.slideMaster+xml"/>
  <Override PartName="/ppt/slideMasters/slideMaster21.xml" ContentType="application/vnd.openxmlformats-officedocument.presentationml.slideMaster+xml"/>
  <Override PartName="/ppt/slideLayouts/slideLayout10.xml" ContentType="application/vnd.openxmlformats-officedocument.presentationml.slideLayout+xml"/>
  <Override PartName="/ppt/theme/theme15.xml" ContentType="application/vnd.openxmlformats-officedocument.theme+xml"/>
  <Override PartName="/ppt/theme/theme24.xml" ContentType="application/vnd.openxmlformats-officedocument.theme+xml"/>
  <Default Extension="gif" ContentType="image/gif"/>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slideMasters/slideMaster7.xml" ContentType="application/vnd.openxmlformats-officedocument.presentationml.slideMaster+xml"/>
  <Override PartName="/ppt/slideMasters/slideMaster10.xml" ContentType="application/vnd.openxmlformats-officedocument.presentationml.slideMaster+xml"/>
  <Override PartName="/ppt/theme/theme9.xml" ContentType="application/vnd.openxmlformats-officedocument.theme+xml"/>
  <Override PartName="/ppt/theme/theme13.xml" ContentType="application/vnd.openxmlformats-officedocument.theme+xml"/>
  <Override PartName="/ppt/theme/theme22.xml" ContentType="application/vnd.openxmlformats-officedocument.theme+xml"/>
  <Override PartName="/ppt/notesSlides/notesSlide6.xml" ContentType="application/vnd.openxmlformats-officedocument.presentationml.notesSlide+xml"/>
  <Override PartName="/ppt/slideMasters/slideMaster5.xml" ContentType="application/vnd.openxmlformats-officedocument.presentationml.slideMaster+xml"/>
  <Override PartName="/ppt/slides/slide8.xml" ContentType="application/vnd.openxmlformats-officedocument.presentationml.slide+xml"/>
  <Override PartName="/ppt/handoutMasters/handoutMaster1.xml" ContentType="application/vnd.openxmlformats-officedocument.presentationml.handoutMaster+xml"/>
  <Override PartName="/ppt/theme/theme7.xml" ContentType="application/vnd.openxmlformats-officedocument.theme+xml"/>
  <Override PartName="/ppt/theme/theme11.xml" ContentType="application/vnd.openxmlformats-officedocument.theme+xml"/>
  <Override PartName="/ppt/theme/theme20.xml" ContentType="application/vnd.openxmlformats-officedocument.them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Layouts/slideLayout15.xml" ContentType="application/vnd.openxmlformats-officedocument.presentationml.slideLayout+xml"/>
  <Default Extension="wmf" ContentType="image/x-wmf"/>
  <Override PartName="/ppt/notesSlides/notesSlide18.xml" ContentType="application/vnd.openxmlformats-officedocument.presentationml.notesSlide+xml"/>
  <Default Extension="rels" ContentType="application/vnd.openxmlformats-package.relationships+xml"/>
  <Override PartName="/ppt/slideMasters/slideMaster17.xml" ContentType="application/vnd.openxmlformats-officedocument.presentationml.slideMaster+xml"/>
  <Override PartName="/ppt/slides/slide23.xml" ContentType="application/vnd.openxmlformats-officedocument.presentationml.slide+xml"/>
  <Override PartName="/ppt/slides/slide41.xml" ContentType="application/vnd.openxmlformats-officedocument.presentationml.slide+xml"/>
  <Override PartName="/ppt/slideLayouts/slideLayout22.xml" ContentType="application/vnd.openxmlformats-officedocument.presentationml.slideLayout+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theme/theme16.xml" ContentType="application/vnd.openxmlformats-officedocument.theme+xml"/>
  <Override PartName="/ppt/notesSlides/notesSlide14.xml" ContentType="application/vnd.openxmlformats-officedocument.presentationml.notesSlide+xml"/>
  <Override PartName="/ppt/slideMasters/slideMaster13.xml" ContentType="application/vnd.openxmlformats-officedocument.presentationml.slideMaster+xml"/>
  <Override PartName="/ppt/theme/theme23.xml" ContentType="application/vnd.openxmlformats-officedocument.them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slideMasters/slideMaster6.xml" ContentType="application/vnd.openxmlformats-officedocument.presentationml.slideMaster+xml"/>
  <Override PartName="/ppt/slideMasters/slideMaster20.xml" ContentType="application/vnd.openxmlformats-officedocument.presentationml.slideMaster+xml"/>
  <Override PartName="/ppt/theme/theme8.xml" ContentType="application/vnd.openxmlformats-officedocument.theme+xml"/>
  <Override PartName="/ppt/theme/theme12.xml" ContentType="application/vnd.openxmlformats-officedocument.them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theme/theme4.xml" ContentType="application/vnd.openxmlformats-officedocument.theme+xml"/>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 id="2147483699" r:id="rId2"/>
    <p:sldMasterId id="2147483701" r:id="rId3"/>
    <p:sldMasterId id="2147483703" r:id="rId4"/>
    <p:sldMasterId id="2147483705" r:id="rId5"/>
    <p:sldMasterId id="2147483707" r:id="rId6"/>
    <p:sldMasterId id="2147483709" r:id="rId7"/>
    <p:sldMasterId id="2147483711" r:id="rId8"/>
    <p:sldMasterId id="2147483713" r:id="rId9"/>
    <p:sldMasterId id="2147483715" r:id="rId10"/>
    <p:sldMasterId id="2147483717" r:id="rId11"/>
    <p:sldMasterId id="2147483719" r:id="rId12"/>
    <p:sldMasterId id="2147483721" r:id="rId13"/>
    <p:sldMasterId id="2147483723" r:id="rId14"/>
    <p:sldMasterId id="2147483725" r:id="rId15"/>
    <p:sldMasterId id="2147483727" r:id="rId16"/>
    <p:sldMasterId id="2147483729" r:id="rId17"/>
    <p:sldMasterId id="2147483731" r:id="rId18"/>
    <p:sldMasterId id="2147483733" r:id="rId19"/>
    <p:sldMasterId id="2147483735" r:id="rId20"/>
    <p:sldMasterId id="2147483737" r:id="rId21"/>
    <p:sldMasterId id="2147483739" r:id="rId22"/>
    <p:sldMasterId id="2147483741" r:id="rId23"/>
  </p:sldMasterIdLst>
  <p:notesMasterIdLst>
    <p:notesMasterId r:id="rId66"/>
  </p:notesMasterIdLst>
  <p:handoutMasterIdLst>
    <p:handoutMasterId r:id="rId67"/>
  </p:handoutMasterIdLst>
  <p:sldIdLst>
    <p:sldId id="257" r:id="rId24"/>
    <p:sldId id="282" r:id="rId25"/>
    <p:sldId id="285" r:id="rId26"/>
    <p:sldId id="286" r:id="rId27"/>
    <p:sldId id="260" r:id="rId28"/>
    <p:sldId id="273" r:id="rId29"/>
    <p:sldId id="272" r:id="rId30"/>
    <p:sldId id="318" r:id="rId31"/>
    <p:sldId id="319" r:id="rId32"/>
    <p:sldId id="320" r:id="rId33"/>
    <p:sldId id="321" r:id="rId34"/>
    <p:sldId id="322" r:id="rId35"/>
    <p:sldId id="323" r:id="rId36"/>
    <p:sldId id="324"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 id="303" r:id="rId52"/>
    <p:sldId id="304" r:id="rId53"/>
    <p:sldId id="305" r:id="rId54"/>
    <p:sldId id="306" r:id="rId55"/>
    <p:sldId id="307" r:id="rId56"/>
    <p:sldId id="308" r:id="rId57"/>
    <p:sldId id="309" r:id="rId58"/>
    <p:sldId id="310" r:id="rId59"/>
    <p:sldId id="311" r:id="rId60"/>
    <p:sldId id="312" r:id="rId61"/>
    <p:sldId id="313" r:id="rId62"/>
    <p:sldId id="314" r:id="rId63"/>
    <p:sldId id="315" r:id="rId64"/>
    <p:sldId id="316" r:id="rId65"/>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Arial" charset="0"/>
        <a:ea typeface="ＭＳ Ｐゴシック" pitchFamily="-126" charset="-128"/>
        <a:cs typeface="+mn-cs"/>
      </a:defRPr>
    </a:lvl1pPr>
    <a:lvl2pPr marL="457200" algn="l" rtl="0" eaLnBrk="0" fontAlgn="base" hangingPunct="0">
      <a:spcBef>
        <a:spcPct val="0"/>
      </a:spcBef>
      <a:spcAft>
        <a:spcPct val="0"/>
      </a:spcAft>
      <a:defRPr sz="2400" kern="1200">
        <a:solidFill>
          <a:schemeClr val="tx1"/>
        </a:solidFill>
        <a:latin typeface="Arial" charset="0"/>
        <a:ea typeface="ＭＳ Ｐゴシック" pitchFamily="-126" charset="-128"/>
        <a:cs typeface="+mn-cs"/>
      </a:defRPr>
    </a:lvl2pPr>
    <a:lvl3pPr marL="914400" algn="l" rtl="0" eaLnBrk="0" fontAlgn="base" hangingPunct="0">
      <a:spcBef>
        <a:spcPct val="0"/>
      </a:spcBef>
      <a:spcAft>
        <a:spcPct val="0"/>
      </a:spcAft>
      <a:defRPr sz="2400" kern="1200">
        <a:solidFill>
          <a:schemeClr val="tx1"/>
        </a:solidFill>
        <a:latin typeface="Arial" charset="0"/>
        <a:ea typeface="ＭＳ Ｐゴシック" pitchFamily="-126" charset="-128"/>
        <a:cs typeface="+mn-cs"/>
      </a:defRPr>
    </a:lvl3pPr>
    <a:lvl4pPr marL="1371600" algn="l" rtl="0" eaLnBrk="0" fontAlgn="base" hangingPunct="0">
      <a:spcBef>
        <a:spcPct val="0"/>
      </a:spcBef>
      <a:spcAft>
        <a:spcPct val="0"/>
      </a:spcAft>
      <a:defRPr sz="2400" kern="1200">
        <a:solidFill>
          <a:schemeClr val="tx1"/>
        </a:solidFill>
        <a:latin typeface="Arial" charset="0"/>
        <a:ea typeface="ＭＳ Ｐゴシック" pitchFamily="-126" charset="-128"/>
        <a:cs typeface="+mn-cs"/>
      </a:defRPr>
    </a:lvl4pPr>
    <a:lvl5pPr marL="1828800" algn="l" rtl="0" eaLnBrk="0" fontAlgn="base" hangingPunct="0">
      <a:spcBef>
        <a:spcPct val="0"/>
      </a:spcBef>
      <a:spcAft>
        <a:spcPct val="0"/>
      </a:spcAft>
      <a:defRPr sz="2400" kern="1200">
        <a:solidFill>
          <a:schemeClr val="tx1"/>
        </a:solidFill>
        <a:latin typeface="Arial" charset="0"/>
        <a:ea typeface="ＭＳ Ｐゴシック" pitchFamily="-126" charset="-128"/>
        <a:cs typeface="+mn-cs"/>
      </a:defRPr>
    </a:lvl5pPr>
    <a:lvl6pPr marL="2286000" algn="l" defTabSz="914400" rtl="0" eaLnBrk="1" latinLnBrk="0" hangingPunct="1">
      <a:defRPr sz="2400" kern="1200">
        <a:solidFill>
          <a:schemeClr val="tx1"/>
        </a:solidFill>
        <a:latin typeface="Arial" charset="0"/>
        <a:ea typeface="ＭＳ Ｐゴシック" pitchFamily="-126" charset="-128"/>
        <a:cs typeface="+mn-cs"/>
      </a:defRPr>
    </a:lvl6pPr>
    <a:lvl7pPr marL="2743200" algn="l" defTabSz="914400" rtl="0" eaLnBrk="1" latinLnBrk="0" hangingPunct="1">
      <a:defRPr sz="2400" kern="1200">
        <a:solidFill>
          <a:schemeClr val="tx1"/>
        </a:solidFill>
        <a:latin typeface="Arial" charset="0"/>
        <a:ea typeface="ＭＳ Ｐゴシック" pitchFamily="-126" charset="-128"/>
        <a:cs typeface="+mn-cs"/>
      </a:defRPr>
    </a:lvl7pPr>
    <a:lvl8pPr marL="3200400" algn="l" defTabSz="914400" rtl="0" eaLnBrk="1" latinLnBrk="0" hangingPunct="1">
      <a:defRPr sz="2400" kern="1200">
        <a:solidFill>
          <a:schemeClr val="tx1"/>
        </a:solidFill>
        <a:latin typeface="Arial" charset="0"/>
        <a:ea typeface="ＭＳ Ｐゴシック" pitchFamily="-126" charset="-128"/>
        <a:cs typeface="+mn-cs"/>
      </a:defRPr>
    </a:lvl8pPr>
    <a:lvl9pPr marL="3657600" algn="l" defTabSz="914400" rtl="0" eaLnBrk="1" latinLnBrk="0" hangingPunct="1">
      <a:defRPr sz="2400" kern="1200">
        <a:solidFill>
          <a:schemeClr val="tx1"/>
        </a:solidFill>
        <a:latin typeface="Arial" charset="0"/>
        <a:ea typeface="ＭＳ Ｐゴシック" pitchFamily="-126"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D12433"/>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6" d="100"/>
          <a:sy n="76" d="100"/>
        </p:scale>
        <p:origin x="-1116" y="180"/>
      </p:cViewPr>
      <p:guideLst>
        <p:guide orient="horz" pos="2112"/>
        <p:guide pos="52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Master" Target="slideMasters/slideMaster18.xml"/><Relationship Id="rId26" Type="http://schemas.openxmlformats.org/officeDocument/2006/relationships/slide" Target="slides/slide3.xml"/><Relationship Id="rId39" Type="http://schemas.openxmlformats.org/officeDocument/2006/relationships/slide" Target="slides/slide16.xml"/><Relationship Id="rId21" Type="http://schemas.openxmlformats.org/officeDocument/2006/relationships/slideMaster" Target="slideMasters/slideMaster21.xml"/><Relationship Id="rId34" Type="http://schemas.openxmlformats.org/officeDocument/2006/relationships/slide" Target="slides/slide11.xml"/><Relationship Id="rId42" Type="http://schemas.openxmlformats.org/officeDocument/2006/relationships/slide" Target="slides/slide19.xml"/><Relationship Id="rId47" Type="http://schemas.openxmlformats.org/officeDocument/2006/relationships/slide" Target="slides/slide24.xml"/><Relationship Id="rId50" Type="http://schemas.openxmlformats.org/officeDocument/2006/relationships/slide" Target="slides/slide27.xml"/><Relationship Id="rId55" Type="http://schemas.openxmlformats.org/officeDocument/2006/relationships/slide" Target="slides/slide32.xml"/><Relationship Id="rId63" Type="http://schemas.openxmlformats.org/officeDocument/2006/relationships/slide" Target="slides/slide40.xml"/><Relationship Id="rId68" Type="http://schemas.openxmlformats.org/officeDocument/2006/relationships/presProps" Target="presProps.xml"/><Relationship Id="rId7" Type="http://schemas.openxmlformats.org/officeDocument/2006/relationships/slideMaster" Target="slideMasters/slideMaster7.xml"/><Relationship Id="rId71"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9" Type="http://schemas.openxmlformats.org/officeDocument/2006/relationships/slide" Target="slides/slide6.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xml"/><Relationship Id="rId32" Type="http://schemas.openxmlformats.org/officeDocument/2006/relationships/slide" Target="slides/slide9.xml"/><Relationship Id="rId37" Type="http://schemas.openxmlformats.org/officeDocument/2006/relationships/slide" Target="slides/slide14.xml"/><Relationship Id="rId40" Type="http://schemas.openxmlformats.org/officeDocument/2006/relationships/slide" Target="slides/slide17.xml"/><Relationship Id="rId45" Type="http://schemas.openxmlformats.org/officeDocument/2006/relationships/slide" Target="slides/slide22.xml"/><Relationship Id="rId53" Type="http://schemas.openxmlformats.org/officeDocument/2006/relationships/slide" Target="slides/slide30.xml"/><Relationship Id="rId58" Type="http://schemas.openxmlformats.org/officeDocument/2006/relationships/slide" Target="slides/slide35.xml"/><Relationship Id="rId66" Type="http://schemas.openxmlformats.org/officeDocument/2006/relationships/notesMaster" Target="notesMasters/notesMaster1.xml"/><Relationship Id="rId5" Type="http://schemas.openxmlformats.org/officeDocument/2006/relationships/slideMaster" Target="slideMasters/slideMaster5.xml"/><Relationship Id="rId15" Type="http://schemas.openxmlformats.org/officeDocument/2006/relationships/slideMaster" Target="slideMasters/slideMaster15.xml"/><Relationship Id="rId23" Type="http://schemas.openxmlformats.org/officeDocument/2006/relationships/slideMaster" Target="slideMasters/slideMaster23.xml"/><Relationship Id="rId28" Type="http://schemas.openxmlformats.org/officeDocument/2006/relationships/slide" Target="slides/slide5.xml"/><Relationship Id="rId36" Type="http://schemas.openxmlformats.org/officeDocument/2006/relationships/slide" Target="slides/slide13.xml"/><Relationship Id="rId49" Type="http://schemas.openxmlformats.org/officeDocument/2006/relationships/slide" Target="slides/slide26.xml"/><Relationship Id="rId57" Type="http://schemas.openxmlformats.org/officeDocument/2006/relationships/slide" Target="slides/slide34.xml"/><Relationship Id="rId61" Type="http://schemas.openxmlformats.org/officeDocument/2006/relationships/slide" Target="slides/slide38.xml"/><Relationship Id="rId10" Type="http://schemas.openxmlformats.org/officeDocument/2006/relationships/slideMaster" Target="slideMasters/slideMaster10.xml"/><Relationship Id="rId19" Type="http://schemas.openxmlformats.org/officeDocument/2006/relationships/slideMaster" Target="slideMasters/slideMaster19.xml"/><Relationship Id="rId31" Type="http://schemas.openxmlformats.org/officeDocument/2006/relationships/slide" Target="slides/slide8.xml"/><Relationship Id="rId44" Type="http://schemas.openxmlformats.org/officeDocument/2006/relationships/slide" Target="slides/slide21.xml"/><Relationship Id="rId52" Type="http://schemas.openxmlformats.org/officeDocument/2006/relationships/slide" Target="slides/slide29.xml"/><Relationship Id="rId60" Type="http://schemas.openxmlformats.org/officeDocument/2006/relationships/slide" Target="slides/slide37.xml"/><Relationship Id="rId65" Type="http://schemas.openxmlformats.org/officeDocument/2006/relationships/slide" Target="slides/slide42.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Master" Target="slideMasters/slideMaster22.xml"/><Relationship Id="rId27" Type="http://schemas.openxmlformats.org/officeDocument/2006/relationships/slide" Target="slides/slide4.xml"/><Relationship Id="rId30" Type="http://schemas.openxmlformats.org/officeDocument/2006/relationships/slide" Target="slides/slide7.xml"/><Relationship Id="rId35" Type="http://schemas.openxmlformats.org/officeDocument/2006/relationships/slide" Target="slides/slide12.xml"/><Relationship Id="rId43" Type="http://schemas.openxmlformats.org/officeDocument/2006/relationships/slide" Target="slides/slide20.xml"/><Relationship Id="rId48" Type="http://schemas.openxmlformats.org/officeDocument/2006/relationships/slide" Target="slides/slide25.xml"/><Relationship Id="rId56" Type="http://schemas.openxmlformats.org/officeDocument/2006/relationships/slide" Target="slides/slide33.xml"/><Relationship Id="rId64" Type="http://schemas.openxmlformats.org/officeDocument/2006/relationships/slide" Target="slides/slide41.xml"/><Relationship Id="rId69" Type="http://schemas.openxmlformats.org/officeDocument/2006/relationships/viewProps" Target="viewProps.xml"/><Relationship Id="rId8" Type="http://schemas.openxmlformats.org/officeDocument/2006/relationships/slideMaster" Target="slideMasters/slideMaster8.xml"/><Relationship Id="rId51" Type="http://schemas.openxmlformats.org/officeDocument/2006/relationships/slide" Target="slides/slide28.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 Target="slides/slide2.xml"/><Relationship Id="rId33" Type="http://schemas.openxmlformats.org/officeDocument/2006/relationships/slide" Target="slides/slide10.xml"/><Relationship Id="rId38" Type="http://schemas.openxmlformats.org/officeDocument/2006/relationships/slide" Target="slides/slide15.xml"/><Relationship Id="rId46" Type="http://schemas.openxmlformats.org/officeDocument/2006/relationships/slide" Target="slides/slide23.xml"/><Relationship Id="rId59" Type="http://schemas.openxmlformats.org/officeDocument/2006/relationships/slide" Target="slides/slide36.xml"/><Relationship Id="rId67" Type="http://schemas.openxmlformats.org/officeDocument/2006/relationships/handoutMaster" Target="handoutMasters/handoutMaster1.xml"/><Relationship Id="rId20" Type="http://schemas.openxmlformats.org/officeDocument/2006/relationships/slideMaster" Target="slideMasters/slideMaster20.xml"/><Relationship Id="rId41" Type="http://schemas.openxmlformats.org/officeDocument/2006/relationships/slide" Target="slides/slide18.xml"/><Relationship Id="rId54" Type="http://schemas.openxmlformats.org/officeDocument/2006/relationships/slide" Target="slides/slide31.xml"/><Relationship Id="rId62" Type="http://schemas.openxmlformats.org/officeDocument/2006/relationships/slide" Target="slides/slide39.xml"/><Relationship Id="rId7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lvl1pPr>
          </a:lstStyle>
          <a:p>
            <a:pPr>
              <a:defRPr/>
            </a:pPr>
            <a:endParaRPr lang="en-US" dirty="0"/>
          </a:p>
        </p:txBody>
      </p:sp>
      <p:sp>
        <p:nvSpPr>
          <p:cNvPr id="7171"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a:lvl1pPr>
          </a:lstStyle>
          <a:p>
            <a:pPr>
              <a:defRPr/>
            </a:pPr>
            <a:endParaRPr lang="en-US" dirty="0"/>
          </a:p>
        </p:txBody>
      </p:sp>
      <p:sp>
        <p:nvSpPr>
          <p:cNvPr id="7172"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a:lvl1pPr>
          </a:lstStyle>
          <a:p>
            <a:pPr>
              <a:defRPr/>
            </a:pPr>
            <a:endParaRPr lang="en-US" dirty="0"/>
          </a:p>
        </p:txBody>
      </p:sp>
      <p:sp>
        <p:nvSpPr>
          <p:cNvPr id="7173"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sz="1200"/>
            </a:lvl1pPr>
          </a:lstStyle>
          <a:p>
            <a:pPr>
              <a:defRPr/>
            </a:pPr>
            <a:fld id="{64740A16-0741-4DB2-84EA-F3E649636418}" type="slidenum">
              <a:rPr lang="en-US"/>
              <a:pPr>
                <a:defRPr/>
              </a:pPr>
              <a:t>‹#›</a:t>
            </a:fld>
            <a:endParaRPr lang="en-US" dirty="0"/>
          </a:p>
        </p:txBody>
      </p:sp>
    </p:spTree>
    <p:extLst>
      <p:ext uri="{BB962C8B-B14F-4D97-AF65-F5344CB8AC3E}">
        <p14:creationId xmlns="" xmlns:p14="http://schemas.microsoft.com/office/powerpoint/2010/main" val="188972443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lvl1pPr>
          </a:lstStyle>
          <a:p>
            <a:pPr>
              <a:defRPr/>
            </a:pPr>
            <a:endParaRPr lang="en-US" dirty="0"/>
          </a:p>
        </p:txBody>
      </p:sp>
      <p:sp>
        <p:nvSpPr>
          <p:cNvPr id="4099" name="Rectangle 3"/>
          <p:cNvSpPr>
            <a:spLocks noGrp="1" noChangeArrowheads="1"/>
          </p:cNvSpPr>
          <p:nvPr>
            <p:ph type="dt" idx="1"/>
          </p:nvPr>
        </p:nvSpPr>
        <p:spPr bwMode="auto">
          <a:xfrm>
            <a:off x="388620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a:lvl1pPr>
          </a:lstStyle>
          <a:p>
            <a:pPr>
              <a:defRPr/>
            </a:pPr>
            <a:endParaRPr lang="en-US" dirty="0"/>
          </a:p>
        </p:txBody>
      </p:sp>
      <p:sp>
        <p:nvSpPr>
          <p:cNvPr id="717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4101"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102"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a:lvl1pPr>
          </a:lstStyle>
          <a:p>
            <a:pPr>
              <a:defRPr/>
            </a:pPr>
            <a:endParaRPr lang="en-US" dirty="0"/>
          </a:p>
        </p:txBody>
      </p:sp>
      <p:sp>
        <p:nvSpPr>
          <p:cNvPr id="4103"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sz="1200"/>
            </a:lvl1pPr>
          </a:lstStyle>
          <a:p>
            <a:pPr>
              <a:defRPr/>
            </a:pPr>
            <a:fld id="{F09BEDD6-1527-477A-851E-2255999EC0FA}" type="slidenum">
              <a:rPr lang="en-US"/>
              <a:pPr>
                <a:defRPr/>
              </a:pPr>
              <a:t>‹#›</a:t>
            </a:fld>
            <a:endParaRPr lang="en-US" dirty="0"/>
          </a:p>
        </p:txBody>
      </p:sp>
    </p:spTree>
    <p:extLst>
      <p:ext uri="{BB962C8B-B14F-4D97-AF65-F5344CB8AC3E}">
        <p14:creationId xmlns="" xmlns:p14="http://schemas.microsoft.com/office/powerpoint/2010/main" val="183862397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pitchFamily="-126" charset="-128"/>
        <a:cs typeface="+mn-cs"/>
      </a:defRPr>
    </a:lvl1pPr>
    <a:lvl2pPr marL="457200" algn="l" rtl="0" eaLnBrk="0" fontAlgn="base" hangingPunct="0">
      <a:spcBef>
        <a:spcPct val="30000"/>
      </a:spcBef>
      <a:spcAft>
        <a:spcPct val="0"/>
      </a:spcAft>
      <a:defRPr sz="1200" kern="1200">
        <a:solidFill>
          <a:schemeClr val="tx1"/>
        </a:solidFill>
        <a:latin typeface="Arial" charset="0"/>
        <a:ea typeface="ＭＳ Ｐゴシック" pitchFamily="-126"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pitchFamily="-126"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pitchFamily="-126"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pitchFamily="-126"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p:cNvSpPr>
            <a:spLocks noGrp="1" noChangeArrowheads="1"/>
          </p:cNvSpPr>
          <p:nvPr>
            <p:ph type="sldNum" sz="quarter" idx="5"/>
          </p:nvPr>
        </p:nvSpPr>
        <p:spPr>
          <a:noFill/>
        </p:spPr>
        <p:txBody>
          <a:bodyPr/>
          <a:lstStyle/>
          <a:p>
            <a:fld id="{42EDEE43-18C3-4FF6-BC48-5802793AD145}" type="slidenum">
              <a:rPr lang="en-US" smtClean="0"/>
              <a:pPr/>
              <a:t>1</a:t>
            </a:fld>
            <a:endParaRPr lang="en-US" dirty="0" smtClean="0"/>
          </a:p>
        </p:txBody>
      </p:sp>
      <p:sp>
        <p:nvSpPr>
          <p:cNvPr id="9219" name="Rectangle 2"/>
          <p:cNvSpPr>
            <a:spLocks noGrp="1" noRot="1" noChangeAspect="1" noChangeArrowheads="1" noTextEdit="1"/>
          </p:cNvSpPr>
          <p:nvPr>
            <p:ph type="sldImg"/>
          </p:nvPr>
        </p:nvSpPr>
        <p:spPr>
          <a:xfrm>
            <a:off x="1143000" y="685800"/>
            <a:ext cx="4572000" cy="3429000"/>
          </a:xfrm>
          <a:ln/>
        </p:spPr>
      </p:sp>
      <p:sp>
        <p:nvSpPr>
          <p:cNvPr id="9220"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xfrm>
            <a:off x="1143000" y="685800"/>
            <a:ext cx="4572000" cy="3429000"/>
          </a:xfrm>
          <a:noFill/>
          <a:ln>
            <a:solidFill>
              <a:srgbClr val="000000"/>
            </a:solidFill>
            <a:miter lim="800000"/>
            <a:headEnd/>
            <a:tailEnd/>
          </a:ln>
        </p:spPr>
      </p:sp>
      <p:sp>
        <p:nvSpPr>
          <p:cNvPr id="2867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1741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defTabSz="863430">
              <a:defRPr/>
            </a:pPr>
            <a:fld id="{13AC50E9-020E-47A5-9EA3-BBC53A6DF2EA}" type="slidenum">
              <a:rPr lang="en-US" smtClean="0"/>
              <a:pPr defTabSz="863430">
                <a:defRPr/>
              </a:pPr>
              <a:t>2</a:t>
            </a:fld>
            <a:endParaRPr lang="en-US"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xfrm>
            <a:off x="1143000" y="685800"/>
            <a:ext cx="4572000" cy="3429000"/>
          </a:xfrm>
          <a:noFill/>
          <a:ln>
            <a:solidFill>
              <a:srgbClr val="000000"/>
            </a:solidFill>
            <a:miter lim="800000"/>
            <a:headEnd/>
            <a:tailEnd/>
          </a:ln>
        </p:spPr>
      </p:sp>
      <p:sp>
        <p:nvSpPr>
          <p:cNvPr id="3174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1843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defTabSz="863430">
              <a:defRPr/>
            </a:pPr>
            <a:fld id="{F8E3CEA3-7A88-4CC6-B63C-9955210E120B}" type="slidenum">
              <a:rPr lang="en-US" smtClean="0"/>
              <a:pPr defTabSz="863430">
                <a:defRPr/>
              </a:pPr>
              <a:t>3</a:t>
            </a:fld>
            <a:endParaRPr lang="en-US"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xfrm>
            <a:off x="1143000" y="685800"/>
            <a:ext cx="4572000" cy="3429000"/>
          </a:xfrm>
          <a:noFill/>
          <a:ln>
            <a:solidFill>
              <a:srgbClr val="000000"/>
            </a:solidFill>
            <a:miter lim="800000"/>
            <a:headEnd/>
            <a:tailEnd/>
          </a:ln>
        </p:spPr>
      </p:sp>
      <p:sp>
        <p:nvSpPr>
          <p:cNvPr id="3379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a:p>
            <a:pPr eaLnBrk="1" hangingPunct="1">
              <a:spcBef>
                <a:spcPct val="0"/>
              </a:spcBef>
            </a:pPr>
            <a:endParaRPr lang="en-US" dirty="0" smtClean="0"/>
          </a:p>
        </p:txBody>
      </p:sp>
      <p:sp>
        <p:nvSpPr>
          <p:cNvPr id="1946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defTabSz="863430">
              <a:defRPr/>
            </a:pPr>
            <a:fld id="{F252297D-A4B6-428F-B3E2-D407D457FDD2}" type="slidenum">
              <a:rPr lang="en-US" smtClean="0"/>
              <a:pPr defTabSz="863430">
                <a:defRPr/>
              </a:pPr>
              <a:t>4</a:t>
            </a:fld>
            <a:endParaRPr lang="en-US"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xfrm>
            <a:off x="1143000" y="685800"/>
            <a:ext cx="4572000" cy="3429000"/>
          </a:xfrm>
          <a:noFill/>
          <a:ln>
            <a:solidFill>
              <a:srgbClr val="000000"/>
            </a:solidFill>
            <a:miter lim="800000"/>
            <a:headEnd/>
            <a:tailEnd/>
          </a:ln>
        </p:spPr>
      </p:sp>
      <p:sp>
        <p:nvSpPr>
          <p:cNvPr id="2969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1741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defTabSz="863430">
              <a:defRPr/>
            </a:pPr>
            <a:fld id="{B79F30E9-3251-4784-8F8A-BB51ADC16F4C}" type="slidenum">
              <a:rPr lang="en-US" smtClean="0"/>
              <a:pPr defTabSz="863430">
                <a:defRPr/>
              </a:pPr>
              <a:t>5</a:t>
            </a:fld>
            <a:endParaRPr lang="en-US" dirty="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xfrm>
            <a:off x="1143000" y="685800"/>
            <a:ext cx="4572000" cy="3429000"/>
          </a:xfrm>
          <a:noFill/>
          <a:ln>
            <a:solidFill>
              <a:srgbClr val="000000"/>
            </a:solidFill>
            <a:miter lim="800000"/>
            <a:headEnd/>
            <a:tailEnd/>
          </a:ln>
        </p:spPr>
      </p:sp>
      <p:sp>
        <p:nvSpPr>
          <p:cNvPr id="3993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2048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defTabSz="863430">
              <a:defRPr/>
            </a:pPr>
            <a:fld id="{3128BD37-FB11-48B0-9118-2717F645D3DD}" type="slidenum">
              <a:rPr lang="en-US" smtClean="0"/>
              <a:pPr defTabSz="863430">
                <a:defRPr/>
              </a:pPr>
              <a:t>6</a:t>
            </a:fld>
            <a:endParaRPr lang="en-US" dirty="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xfrm>
            <a:off x="1143000" y="685800"/>
            <a:ext cx="4572000" cy="3429000"/>
          </a:xfrm>
          <a:noFill/>
          <a:ln>
            <a:solidFill>
              <a:srgbClr val="000000"/>
            </a:solidFill>
            <a:miter lim="800000"/>
            <a:headEnd/>
            <a:tailEnd/>
          </a:ln>
        </p:spPr>
      </p:sp>
      <p:sp>
        <p:nvSpPr>
          <p:cNvPr id="3891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dirty="0" smtClean="0"/>
          </a:p>
        </p:txBody>
      </p:sp>
      <p:sp>
        <p:nvSpPr>
          <p:cNvPr id="4" name="Slide Number Placeholder 3"/>
          <p:cNvSpPr>
            <a:spLocks noGrp="1"/>
          </p:cNvSpPr>
          <p:nvPr>
            <p:ph type="sldNum" sz="quarter" idx="5"/>
          </p:nvPr>
        </p:nvSpPr>
        <p:spPr/>
        <p:txBody>
          <a:bodyPr/>
          <a:lstStyle/>
          <a:p>
            <a:pPr>
              <a:defRPr/>
            </a:pPr>
            <a:fld id="{DB981113-641A-42D7-AE32-CC6488148208}" type="slidenum">
              <a:rPr lang="en-US" smtClean="0"/>
              <a:pPr>
                <a:defRPr/>
              </a:pPr>
              <a:t>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9458" name="Rectangle 2"/>
          <p:cNvSpPr>
            <a:spLocks noGrp="1" noRot="1" noChangeAspect="1" noTextEdit="1"/>
          </p:cNvSpPr>
          <p:nvPr>
            <p:ph type="sldImg"/>
          </p:nvPr>
        </p:nvSpPr>
        <p:spPr bwMode="auto">
          <a:xfrm>
            <a:off x="1143000" y="685800"/>
            <a:ext cx="4573588" cy="3429000"/>
          </a:xfrm>
          <a:noFill/>
          <a:ln>
            <a:solidFill>
              <a:srgbClr val="000000"/>
            </a:solidFill>
            <a:miter lim="800000"/>
            <a:headEnd/>
            <a:tailEnd/>
          </a:ln>
        </p:spPr>
      </p:sp>
      <p:sp>
        <p:nvSpPr>
          <p:cNvPr id="2579459" name="Rectangle 3"/>
          <p:cNvSpPr>
            <a:spLocks noGrp="1"/>
          </p:cNvSpPr>
          <p:nvPr>
            <p:ph type="body" idx="1"/>
          </p:nvPr>
        </p:nvSpPr>
        <p:spPr/>
        <p:txBody>
          <a:bodyPr/>
          <a:lstStyle/>
          <a:p>
            <a:r>
              <a:rPr lang="en-CA" smtClean="0"/>
              <a:t>My name is Holly McMackin and I’m a planner in Dillon Consulting’s Saint John, NB office.  I’m currently working as the facilitator for the CLASP project going on in New Brunswick.</a:t>
            </a:r>
          </a:p>
          <a:p>
            <a:endParaRPr lang="en-CA" smtClean="0"/>
          </a:p>
          <a:p>
            <a:pPr>
              <a:buFontTx/>
              <a:buChar char="-"/>
            </a:pPr>
            <a:endParaRPr lang="en-CA"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5602" name="Rectangle 2"/>
          <p:cNvSpPr>
            <a:spLocks noGrp="1" noRot="1" noChangeAspect="1" noTextEdit="1"/>
          </p:cNvSpPr>
          <p:nvPr>
            <p:ph type="sldImg"/>
          </p:nvPr>
        </p:nvSpPr>
        <p:spPr bwMode="auto">
          <a:xfrm>
            <a:off x="1143000" y="685800"/>
            <a:ext cx="4573588" cy="3429000"/>
          </a:xfrm>
          <a:noFill/>
          <a:ln>
            <a:solidFill>
              <a:srgbClr val="000000"/>
            </a:solidFill>
            <a:miter lim="800000"/>
            <a:headEnd/>
            <a:tailEnd/>
          </a:ln>
        </p:spPr>
      </p:sp>
      <p:sp>
        <p:nvSpPr>
          <p:cNvPr id="2585603" name="Rectangle 3"/>
          <p:cNvSpPr>
            <a:spLocks noGrp="1"/>
          </p:cNvSpPr>
          <p:nvPr>
            <p:ph type="body" idx="1"/>
          </p:nvPr>
        </p:nvSpPr>
        <p:spPr/>
        <p:txBody>
          <a:bodyPr/>
          <a:lstStyle/>
          <a:p>
            <a:pPr>
              <a:buFontTx/>
              <a:buChar char="-"/>
            </a:pPr>
            <a:r>
              <a:rPr lang="en-CA" smtClean="0"/>
              <a:t>New Brunswick Department of Health, Office of the Chief Medical Officer of Health (OCMOH) – 2 staff members from their Healthy Environments Branch and two Medical Officers of Health (MOHs)</a:t>
            </a:r>
          </a:p>
          <a:p>
            <a:pPr>
              <a:buFontTx/>
              <a:buChar char="-"/>
            </a:pPr>
            <a:r>
              <a:rPr lang="en-CA" smtClean="0"/>
              <a:t>OCMOH Healthy Environments traditional focus has been on </a:t>
            </a:r>
            <a:r>
              <a:rPr lang="en-US" smtClean="0"/>
              <a:t>programs that aim at maintaining a healthy environment and at preventing communicable diseases by carrying out inspection, enforcement, licensing and monitoring activities.  </a:t>
            </a:r>
          </a:p>
          <a:p>
            <a:pPr>
              <a:buFontTx/>
              <a:buChar char="-"/>
            </a:pPr>
            <a:r>
              <a:rPr lang="en-CA" smtClean="0"/>
              <a:t>My role as facilitator was to help develop and implement the action plan.  Use my background as a planner working in NB to help facilitate carrying out the action plan.</a:t>
            </a:r>
          </a:p>
          <a:p>
            <a:pPr>
              <a:buFontTx/>
              <a:buChar char="-"/>
            </a:pPr>
            <a:r>
              <a:rPr lang="en-CA" smtClean="0"/>
              <a:t>Should mention that we are currently about halfway through our process – work began in March this year and will run through until March of next year.</a:t>
            </a:r>
          </a:p>
          <a:p>
            <a:pPr>
              <a:buFontTx/>
              <a:buChar char="-"/>
            </a:pPr>
            <a:endParaRPr lang="en-CA"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1506" name="Rectangle 2"/>
          <p:cNvSpPr>
            <a:spLocks noGrp="1" noRot="1" noChangeAspect="1" noTextEdit="1"/>
          </p:cNvSpPr>
          <p:nvPr>
            <p:ph type="sldImg"/>
          </p:nvPr>
        </p:nvSpPr>
        <p:spPr bwMode="auto">
          <a:xfrm>
            <a:off x="1143000" y="685800"/>
            <a:ext cx="4573588" cy="3429000"/>
          </a:xfrm>
          <a:noFill/>
          <a:ln>
            <a:solidFill>
              <a:srgbClr val="000000"/>
            </a:solidFill>
            <a:miter lim="800000"/>
            <a:headEnd/>
            <a:tailEnd/>
          </a:ln>
        </p:spPr>
      </p:sp>
      <p:sp>
        <p:nvSpPr>
          <p:cNvPr id="2581507" name="Rectangle 3"/>
          <p:cNvSpPr>
            <a:spLocks noGrp="1"/>
          </p:cNvSpPr>
          <p:nvPr>
            <p:ph type="body" idx="1"/>
          </p:nvPr>
        </p:nvSpPr>
        <p:spPr/>
        <p:txBody>
          <a:bodyPr/>
          <a:lstStyle/>
          <a:p>
            <a:pPr>
              <a:buFontTx/>
              <a:buChar char="-"/>
            </a:pPr>
            <a:r>
              <a:rPr lang="en-CA" smtClean="0"/>
              <a:t>Wanted to highlight some of the key goals that we identified for our work:</a:t>
            </a:r>
          </a:p>
          <a:p>
            <a:pPr>
              <a:buFontTx/>
              <a:buChar char="-"/>
            </a:pPr>
            <a:r>
              <a:rPr lang="en-CA" smtClean="0"/>
              <a:t>Raise awareness of linkages – not only within NB Health but also other provincial departments and relevant external stakeholders (municipal decision makers, planners, engineers, etc).</a:t>
            </a:r>
          </a:p>
          <a:p>
            <a:pPr>
              <a:buFontTx/>
              <a:buChar char="-"/>
            </a:pPr>
            <a:r>
              <a:rPr lang="en-CA" smtClean="0"/>
              <a:t>NB Health to better understand the built environment decision making framework in NB</a:t>
            </a:r>
          </a:p>
          <a:p>
            <a:pPr>
              <a:buFontTx/>
              <a:buChar char="-"/>
            </a:pPr>
            <a:r>
              <a:rPr lang="en-CA" smtClean="0"/>
              <a:t>Foster relationships between NB Health staff and other collaborators to create on-going opportunities for cross-sectoral discussions, relationships, learning and knowledge exchange.</a:t>
            </a:r>
            <a:r>
              <a:rPr lang="en-US" smtClean="0"/>
              <a:t> </a:t>
            </a:r>
          </a:p>
          <a:p>
            <a:pPr>
              <a:buFontTx/>
              <a:buChar char="-"/>
            </a:pPr>
            <a:r>
              <a:rPr lang="en-CA" smtClean="0"/>
              <a:t>ensure that a structure or mechanism is in place to continue work on integrating health considerations into the built environment decisions in NB, once the HCBD CLASP project is completed.</a:t>
            </a:r>
            <a:r>
              <a:rPr lang="en-US" smtClean="0"/>
              <a:t> </a:t>
            </a:r>
            <a:endParaRPr lang="en-CA"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9698" name="Rectangle 2"/>
          <p:cNvSpPr>
            <a:spLocks noGrp="1" noRot="1" noChangeAspect="1" noTextEdit="1"/>
          </p:cNvSpPr>
          <p:nvPr>
            <p:ph type="sldImg"/>
          </p:nvPr>
        </p:nvSpPr>
        <p:spPr bwMode="auto">
          <a:xfrm>
            <a:off x="1143000" y="685800"/>
            <a:ext cx="4573588" cy="3429000"/>
          </a:xfrm>
          <a:noFill/>
          <a:ln>
            <a:solidFill>
              <a:srgbClr val="000000"/>
            </a:solidFill>
            <a:miter lim="800000"/>
            <a:headEnd/>
            <a:tailEnd/>
          </a:ln>
        </p:spPr>
      </p:sp>
      <p:sp>
        <p:nvSpPr>
          <p:cNvPr id="2589699" name="Rectangle 3"/>
          <p:cNvSpPr>
            <a:spLocks noGrp="1"/>
          </p:cNvSpPr>
          <p:nvPr>
            <p:ph type="body" idx="1"/>
          </p:nvPr>
        </p:nvSpPr>
        <p:spPr/>
        <p:txBody>
          <a:bodyPr/>
          <a:lstStyle/>
          <a:p>
            <a:pPr>
              <a:buFontTx/>
              <a:buChar char="-"/>
            </a:pPr>
            <a:endParaRPr lang="en-CA"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3794" name="Rectangle 2"/>
          <p:cNvSpPr>
            <a:spLocks noGrp="1" noRot="1" noChangeAspect="1" noTextEdit="1"/>
          </p:cNvSpPr>
          <p:nvPr>
            <p:ph type="sldImg"/>
          </p:nvPr>
        </p:nvSpPr>
        <p:spPr bwMode="auto">
          <a:xfrm>
            <a:off x="1143000" y="685800"/>
            <a:ext cx="4573588" cy="3429000"/>
          </a:xfrm>
          <a:noFill/>
          <a:ln>
            <a:solidFill>
              <a:srgbClr val="000000"/>
            </a:solidFill>
            <a:miter lim="800000"/>
            <a:headEnd/>
            <a:tailEnd/>
          </a:ln>
        </p:spPr>
      </p:sp>
      <p:sp>
        <p:nvSpPr>
          <p:cNvPr id="2593795" name="Rectangle 3"/>
          <p:cNvSpPr>
            <a:spLocks noGrp="1"/>
          </p:cNvSpPr>
          <p:nvPr>
            <p:ph type="body" idx="1"/>
          </p:nvPr>
        </p:nvSpPr>
        <p:spPr/>
        <p:txBody>
          <a:bodyPr/>
          <a:lstStyle/>
          <a:p>
            <a:pPr>
              <a:buFontTx/>
              <a:buChar char="-"/>
            </a:pPr>
            <a:r>
              <a:rPr lang="en-CA" sz="900" dirty="0" smtClean="0"/>
              <a:t>Town-wide, programs and policies, street segment</a:t>
            </a:r>
          </a:p>
          <a:p>
            <a:pPr>
              <a:buFontTx/>
              <a:buChar char="-"/>
            </a:pPr>
            <a:r>
              <a:rPr lang="en-CA" sz="900" dirty="0" smtClean="0"/>
              <a:t>Designed for populations of 10,000 or less</a:t>
            </a:r>
          </a:p>
          <a:p>
            <a:pPr>
              <a:buFontTx/>
              <a:buChar char="-"/>
            </a:pPr>
            <a:r>
              <a:rPr lang="en-CA" sz="900" dirty="0" smtClean="0"/>
              <a:t>Easy to use</a:t>
            </a:r>
          </a:p>
          <a:p>
            <a:pPr>
              <a:buFontTx/>
              <a:buChar char="-"/>
            </a:pPr>
            <a:r>
              <a:rPr lang="en-CA" sz="900" dirty="0" smtClean="0"/>
              <a:t>scoring</a:t>
            </a:r>
          </a:p>
          <a:p>
            <a:pPr>
              <a:buFontTx/>
              <a:buChar char="-"/>
            </a:pPr>
            <a:r>
              <a:rPr lang="en-CA" sz="900" dirty="0" smtClean="0"/>
              <a:t>GOAL – to test pilot RALA tools to see if they are useful, could be rolled out across province</a:t>
            </a:r>
          </a:p>
          <a:p>
            <a:pPr>
              <a:buFontTx/>
              <a:buChar char="-"/>
            </a:pPr>
            <a:endParaRPr lang="en-CA" sz="900" dirty="0" smtClean="0"/>
          </a:p>
          <a:p>
            <a:pPr>
              <a:buFontTx/>
              <a:buChar char="-"/>
            </a:pPr>
            <a:r>
              <a:rPr lang="en-CA" sz="900" dirty="0" smtClean="0"/>
              <a:t>Pilot project package</a:t>
            </a:r>
          </a:p>
          <a:p>
            <a:pPr lvl="2">
              <a:buFontTx/>
              <a:buChar char="-"/>
            </a:pPr>
            <a:r>
              <a:rPr lang="en-CA" sz="900" dirty="0" smtClean="0"/>
              <a:t>Stickers for comments</a:t>
            </a:r>
          </a:p>
          <a:p>
            <a:pPr lvl="2">
              <a:buFontTx/>
              <a:buChar char="-"/>
            </a:pPr>
            <a:r>
              <a:rPr lang="en-CA" sz="900" dirty="0" smtClean="0"/>
              <a:t>Reporting template</a:t>
            </a:r>
          </a:p>
          <a:p>
            <a:pPr lvl="2">
              <a:buFontTx/>
              <a:buChar char="-"/>
            </a:pPr>
            <a:r>
              <a:rPr lang="en-CA" sz="900" dirty="0" smtClean="0"/>
              <a:t>Assess the tools questionnaire</a:t>
            </a:r>
          </a:p>
          <a:p>
            <a:pPr>
              <a:buFontTx/>
              <a:buChar char="-"/>
            </a:pPr>
            <a:r>
              <a:rPr lang="en-CA" sz="900" dirty="0" smtClean="0"/>
              <a:t>Process</a:t>
            </a:r>
          </a:p>
          <a:p>
            <a:pPr lvl="2">
              <a:buFontTx/>
              <a:buChar char="-"/>
            </a:pPr>
            <a:r>
              <a:rPr lang="en-CA" sz="900" dirty="0" smtClean="0"/>
              <a:t>Initial meeting</a:t>
            </a:r>
          </a:p>
          <a:p>
            <a:pPr lvl="2">
              <a:buFontTx/>
              <a:buChar char="-"/>
            </a:pPr>
            <a:r>
              <a:rPr lang="en-CA" sz="900" dirty="0" smtClean="0"/>
              <a:t>Carry out work (2-4 weeks)</a:t>
            </a:r>
          </a:p>
          <a:p>
            <a:pPr lvl="2">
              <a:buFontTx/>
              <a:buChar char="-"/>
            </a:pPr>
            <a:r>
              <a:rPr lang="en-CA" sz="900" dirty="0" smtClean="0"/>
              <a:t>Meeting #2 to review results, outcomes, process</a:t>
            </a:r>
          </a:p>
          <a:p>
            <a:pPr lvl="2">
              <a:buFontTx/>
              <a:buChar char="-"/>
            </a:pPr>
            <a:r>
              <a:rPr lang="en-CA" sz="900" dirty="0" smtClean="0"/>
              <a:t>Council presentation</a:t>
            </a:r>
          </a:p>
          <a:p>
            <a:pPr lvl="2">
              <a:buFontTx/>
              <a:buChar char="-"/>
            </a:pPr>
            <a:endParaRPr lang="en-CA" sz="900" dirty="0" smtClean="0"/>
          </a:p>
          <a:p>
            <a:pPr>
              <a:buFontTx/>
              <a:buChar char="-"/>
            </a:pPr>
            <a:r>
              <a:rPr lang="en-CA" sz="900" dirty="0" smtClean="0"/>
              <a:t>Status</a:t>
            </a:r>
          </a:p>
          <a:p>
            <a:pPr lvl="2">
              <a:buFontTx/>
              <a:buChar char="-"/>
            </a:pPr>
            <a:r>
              <a:rPr lang="en-CA" sz="900" dirty="0" smtClean="0"/>
              <a:t>Initial meetings with each community completed.</a:t>
            </a:r>
          </a:p>
          <a:p>
            <a:pPr lvl="2">
              <a:buFontTx/>
              <a:buChar char="-"/>
            </a:pPr>
            <a:r>
              <a:rPr lang="en-CA" sz="900" dirty="0" smtClean="0"/>
              <a:t>Assessments in progress</a:t>
            </a:r>
          </a:p>
          <a:p>
            <a:pPr lvl="2">
              <a:buFontTx/>
              <a:buChar char="-"/>
            </a:pPr>
            <a:r>
              <a:rPr lang="en-CA" sz="900" dirty="0" smtClean="0"/>
              <a:t>Second round of meetings and some council meetings scheduled.</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1746" name="Rectangle 2"/>
          <p:cNvSpPr>
            <a:spLocks noGrp="1" noRot="1" noChangeAspect="1" noTextEdit="1"/>
          </p:cNvSpPr>
          <p:nvPr>
            <p:ph type="sldImg"/>
          </p:nvPr>
        </p:nvSpPr>
        <p:spPr bwMode="auto">
          <a:xfrm>
            <a:off x="1143000" y="685800"/>
            <a:ext cx="4573588" cy="3429000"/>
          </a:xfrm>
          <a:noFill/>
          <a:ln>
            <a:solidFill>
              <a:srgbClr val="000000"/>
            </a:solidFill>
            <a:miter lim="800000"/>
            <a:headEnd/>
            <a:tailEnd/>
          </a:ln>
        </p:spPr>
      </p:sp>
      <p:sp>
        <p:nvSpPr>
          <p:cNvPr id="2591747" name="Rectangle 3"/>
          <p:cNvSpPr>
            <a:spLocks noGrp="1"/>
          </p:cNvSpPr>
          <p:nvPr>
            <p:ph type="body" idx="1"/>
          </p:nvPr>
        </p:nvSpPr>
        <p:spPr/>
        <p:txBody>
          <a:bodyPr/>
          <a:lstStyle/>
          <a:p>
            <a:pPr>
              <a:buFontTx/>
              <a:buChar char="-"/>
            </a:pPr>
            <a:r>
              <a:rPr lang="en-CA" smtClean="0"/>
              <a:t>Co-benefits</a:t>
            </a:r>
          </a:p>
          <a:p>
            <a:pPr lvl="2">
              <a:buFontTx/>
              <a:buChar char="-"/>
            </a:pPr>
            <a:r>
              <a:rPr lang="en-CA" smtClean="0"/>
              <a:t>More biking or walking – better air quality, more physical activity which reduces obeisity/diabetes/heart disease</a:t>
            </a:r>
          </a:p>
          <a:p>
            <a:pPr lvl="2">
              <a:buFontTx/>
              <a:buChar char="-"/>
            </a:pPr>
            <a:r>
              <a:rPr lang="en-CA" smtClean="0"/>
              <a:t>More compact, walkable development patterns save $$ on avoided infrastructure costs and has positive health benefits</a:t>
            </a:r>
          </a:p>
          <a:p>
            <a:pPr lvl="2">
              <a:buFontTx/>
              <a:buChar char="-"/>
            </a:pPr>
            <a:endParaRPr lang="en-CA" smtClean="0"/>
          </a:p>
          <a:p>
            <a:pPr lvl="2">
              <a:buFontTx/>
              <a:buChar char="-"/>
            </a:pPr>
            <a:r>
              <a:rPr lang="en-CA" smtClean="0"/>
              <a:t>Need to get good at articulating the business case or co-benefits depending on your target audience</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7650" name="Rectangle 2"/>
          <p:cNvSpPr>
            <a:spLocks noGrp="1" noRot="1" noChangeAspect="1" noTextEdit="1"/>
          </p:cNvSpPr>
          <p:nvPr>
            <p:ph type="sldImg"/>
          </p:nvPr>
        </p:nvSpPr>
        <p:spPr bwMode="auto">
          <a:xfrm>
            <a:off x="730746" y="686405"/>
            <a:ext cx="5397996" cy="3429000"/>
          </a:xfrm>
          <a:noFill/>
          <a:ln>
            <a:solidFill>
              <a:srgbClr val="000000"/>
            </a:solidFill>
            <a:miter lim="800000"/>
            <a:headEnd/>
            <a:tailEnd/>
          </a:ln>
        </p:spPr>
      </p:sp>
      <p:sp>
        <p:nvSpPr>
          <p:cNvPr id="2587651" name="Rectangle 3"/>
          <p:cNvSpPr>
            <a:spLocks noGrp="1"/>
          </p:cNvSpPr>
          <p:nvPr>
            <p:ph type="body" idx="1"/>
          </p:nvPr>
        </p:nvSpPr>
        <p:spPr/>
        <p:txBody>
          <a:bodyPr/>
          <a:lstStyle/>
          <a:p>
            <a:pPr>
              <a:buFontTx/>
              <a:buChar char="-"/>
            </a:pPr>
            <a:endParaRPr lang="en-CA"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Rot="1" noChangeAspect="1" noChangeArrowheads="1" noTextEdit="1"/>
          </p:cNvSpPr>
          <p:nvPr>
            <p:ph type="sldImg"/>
          </p:nvPr>
        </p:nvSpPr>
        <p:spPr>
          <a:xfrm>
            <a:off x="1143000" y="685800"/>
            <a:ext cx="4572000" cy="3429000"/>
          </a:xfrm>
          <a:ln/>
        </p:spPr>
      </p:sp>
      <p:sp>
        <p:nvSpPr>
          <p:cNvPr id="19459" name="Rectangle 3"/>
          <p:cNvSpPr>
            <a:spLocks noGrp="1" noChangeArrowheads="1"/>
          </p:cNvSpPr>
          <p:nvPr>
            <p:ph type="body" idx="1"/>
          </p:nvPr>
        </p:nvSpPr>
        <p:spPr>
          <a:noFill/>
          <a:ln/>
        </p:spPr>
        <p:txBody>
          <a:bodyPr/>
          <a:lstStyle/>
          <a:p>
            <a:pPr eaLnBrk="1" hangingPunct="1"/>
            <a:endParaRPr lang="en-CA" smtClean="0">
              <a:ea typeface="ＭＳ Ｐゴシック" pitchFamily="34" charset="-128"/>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Rot="1" noChangeAspect="1" noChangeArrowheads="1" noTextEdit="1"/>
          </p:cNvSpPr>
          <p:nvPr>
            <p:ph type="sldImg"/>
          </p:nvPr>
        </p:nvSpPr>
        <p:spPr>
          <a:xfrm>
            <a:off x="1143000" y="685800"/>
            <a:ext cx="4572000" cy="3429000"/>
          </a:xfrm>
          <a:ln/>
        </p:spPr>
      </p:sp>
      <p:sp>
        <p:nvSpPr>
          <p:cNvPr id="20483" name="Rectangle 3"/>
          <p:cNvSpPr>
            <a:spLocks noGrp="1" noChangeArrowheads="1"/>
          </p:cNvSpPr>
          <p:nvPr>
            <p:ph type="body" idx="1"/>
          </p:nvPr>
        </p:nvSpPr>
        <p:spPr>
          <a:noFill/>
          <a:ln/>
        </p:spPr>
        <p:txBody>
          <a:bodyPr/>
          <a:lstStyle/>
          <a:p>
            <a:pPr eaLnBrk="1" hangingPunct="1">
              <a:lnSpc>
                <a:spcPct val="90000"/>
              </a:lnSpc>
            </a:pPr>
            <a:endParaRPr lang="en-US" sz="900" dirty="0" smtClean="0">
              <a:ea typeface="ＭＳ Ｐゴシック" pitchFamily="34" charset="-128"/>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Rot="1" noChangeAspect="1" noChangeArrowheads="1" noTextEdit="1"/>
          </p:cNvSpPr>
          <p:nvPr>
            <p:ph type="sldImg"/>
          </p:nvPr>
        </p:nvSpPr>
        <p:spPr>
          <a:xfrm>
            <a:off x="1143000" y="685800"/>
            <a:ext cx="4572000" cy="3429000"/>
          </a:xfrm>
          <a:ln/>
        </p:spPr>
      </p:sp>
      <p:sp>
        <p:nvSpPr>
          <p:cNvPr id="21507" name="Rectangle 3"/>
          <p:cNvSpPr>
            <a:spLocks noGrp="1" noChangeArrowheads="1"/>
          </p:cNvSpPr>
          <p:nvPr>
            <p:ph type="body" idx="1"/>
          </p:nvPr>
        </p:nvSpPr>
        <p:spPr>
          <a:xfrm>
            <a:off x="914711" y="4344025"/>
            <a:ext cx="5028579" cy="4114488"/>
          </a:xfrm>
          <a:noFill/>
          <a:ln/>
        </p:spPr>
        <p:txBody>
          <a:bodyPr/>
          <a:lstStyle/>
          <a:p>
            <a:pPr eaLnBrk="1" hangingPunct="1"/>
            <a:r>
              <a:rPr lang="en-US" smtClean="0">
                <a:ea typeface="ＭＳ Ｐゴシック" pitchFamily="34" charset="-128"/>
              </a:rPr>
              <a:t>Dr. Shapiro completed medical school at McGill University and trained at the University of Toronto for her Masters of Health Science in Community Health and Epidemiology. he trained in Family Medicine and is certified by the Canadian College of Family Practice. She concluded her specialty training in Community Medicine receiving her Fellowship in Community Medicine from the Royal College of Physicians and Surgeons of Canada. She is an Associate Professor in the Department of Family and Community Medicine at the University of Toronto and is in private practice. </a:t>
            </a:r>
            <a:br>
              <a:rPr lang="en-US" smtClean="0">
                <a:ea typeface="ＭＳ Ｐゴシック" pitchFamily="34" charset="-128"/>
              </a:rPr>
            </a:br>
            <a:endParaRPr lang="en-US" smtClean="0">
              <a:ea typeface="ＭＳ Ｐゴシック" pitchFamily="34" charset="-128"/>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Rot="1" noChangeAspect="1" noChangeArrowheads="1" noTextEdit="1"/>
          </p:cNvSpPr>
          <p:nvPr>
            <p:ph type="sldImg"/>
          </p:nvPr>
        </p:nvSpPr>
        <p:spPr>
          <a:xfrm>
            <a:off x="1143000" y="685800"/>
            <a:ext cx="4572000" cy="3429000"/>
          </a:xfrm>
          <a:ln/>
        </p:spPr>
      </p:sp>
      <p:sp>
        <p:nvSpPr>
          <p:cNvPr id="22531" name="Rectangle 3"/>
          <p:cNvSpPr>
            <a:spLocks noGrp="1" noChangeArrowheads="1"/>
          </p:cNvSpPr>
          <p:nvPr>
            <p:ph type="body" idx="1"/>
          </p:nvPr>
        </p:nvSpPr>
        <p:spPr>
          <a:noFill/>
          <a:ln/>
        </p:spPr>
        <p:txBody>
          <a:bodyPr/>
          <a:lstStyle/>
          <a:p>
            <a:pPr eaLnBrk="1" hangingPunct="1"/>
            <a:endParaRPr lang="en-CA" smtClean="0">
              <a:ea typeface="ＭＳ Ｐゴシック" pitchFamily="34" charset="-128"/>
            </a:endParaRPr>
          </a:p>
          <a:p>
            <a:pPr lvl="2" eaLnBrk="1" hangingPunct="1"/>
            <a:r>
              <a:rPr lang="en-CA" smtClean="0">
                <a:ea typeface="ＭＳ Ｐゴシック" pitchFamily="34" charset="-128"/>
              </a:rPr>
              <a:t>In the early 1830s, </a:t>
            </a:r>
            <a:r>
              <a:rPr lang="en-CA" u="sng" smtClean="0">
                <a:ea typeface="ＭＳ Ｐゴシック" pitchFamily="34" charset="-128"/>
              </a:rPr>
              <a:t>pandemic </a:t>
            </a:r>
            <a:r>
              <a:rPr lang="en-CA" smtClean="0">
                <a:ea typeface="ＭＳ Ｐゴシック" pitchFamily="34" charset="-128"/>
              </a:rPr>
              <a:t>cholera spread across Britain and Europe and some physicians had linked cholera and other fevers with impoverished living conditions. They argued that diseases could be prevented if the community took steps to improve the deplorable conditions endured by the poor while others argued that cholera was due to “miasma,” an ill-defined poisonous vapour or mist believed to emanate from rotting organic matter. A potent combination of fear and humanitarianism prompted the British government, for the first time, to establish a temporary national board of health and order town authorities to appoint local boards of health to oversee sanitary improvements. Similar laws were soon enacted in Spain, Germany and France and what would be described as public </a:t>
            </a:r>
            <a:r>
              <a:rPr lang="en-CA" u="sng" smtClean="0">
                <a:ea typeface="ＭＳ Ｐゴシック" pitchFamily="34" charset="-128"/>
              </a:rPr>
              <a:t>hygiene </a:t>
            </a:r>
            <a:r>
              <a:rPr lang="en-CA" smtClean="0">
                <a:ea typeface="ＭＳ Ｐゴシック" pitchFamily="34" charset="-128"/>
              </a:rPr>
              <a:t>or public health was born. </a:t>
            </a:r>
          </a:p>
          <a:p>
            <a:pPr eaLnBrk="1" hangingPunct="1"/>
            <a:r>
              <a:rPr lang="en-CA" smtClean="0">
                <a:ea typeface="ＭＳ Ｐゴシック" pitchFamily="34" charset="-128"/>
              </a:rPr>
              <a:t>The government of Lower Canada also authorized the establishment of local boards of health in Quebec, Montreal and elsewhere as needed, and appropriated funds for these boards and the costs of quarantine. As approximately 50,000 British immigrants were sailing across the Atlantic Ocean from cholera-infested ports to the Port of Quebec, Lower Canada’s quarantine act was re-invoked and a squad of soldiers was dispatched to Grosse Isle.</a:t>
            </a:r>
          </a:p>
          <a:p>
            <a:pPr eaLnBrk="1" hangingPunct="1"/>
            <a:endParaRPr lang="en-CA" smtClean="0">
              <a:ea typeface="ＭＳ Ｐゴシック" pitchFamily="34" charset="-128"/>
            </a:endParaRPr>
          </a:p>
          <a:p>
            <a:pPr eaLnBrk="1" hangingPunct="1"/>
            <a:r>
              <a:rPr lang="en-CA" smtClean="0">
                <a:ea typeface="ＭＳ Ｐゴシック" pitchFamily="34" charset="-128"/>
              </a:rPr>
              <a:t>Sanitary reform, as it was known, became the stuff of many acts of legislation in Europe and Canada, and before long public health acts were emerging in response to issues such as these. The roots of the issues in poverty were well understood and documented.</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spect="1" noChangeArrowheads="1" noTextEdit="1"/>
          </p:cNvSpPr>
          <p:nvPr>
            <p:ph type="sldImg"/>
          </p:nvPr>
        </p:nvSpPr>
        <p:spPr>
          <a:xfrm>
            <a:off x="1143000" y="685800"/>
            <a:ext cx="4572000" cy="3429000"/>
          </a:xfrm>
          <a:ln/>
        </p:spPr>
      </p:sp>
      <p:sp>
        <p:nvSpPr>
          <p:cNvPr id="23555" name="Rectangle 3"/>
          <p:cNvSpPr>
            <a:spLocks noGrp="1" noChangeArrowheads="1"/>
          </p:cNvSpPr>
          <p:nvPr>
            <p:ph type="body" idx="1"/>
          </p:nvPr>
        </p:nvSpPr>
        <p:spPr>
          <a:noFill/>
          <a:ln/>
        </p:spPr>
        <p:txBody>
          <a:bodyPr/>
          <a:lstStyle/>
          <a:p>
            <a:pPr eaLnBrk="1" hangingPunct="1"/>
            <a:endParaRPr lang="en-CA" smtClean="0">
              <a:ea typeface="ＭＳ Ｐゴシック" pitchFamily="34" charset="-128"/>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a:xfrm>
            <a:off x="1143000" y="685800"/>
            <a:ext cx="4572000" cy="3429000"/>
          </a:xfrm>
          <a:ln/>
        </p:spPr>
      </p:sp>
      <p:sp>
        <p:nvSpPr>
          <p:cNvPr id="24579" name="Rectangle 3"/>
          <p:cNvSpPr>
            <a:spLocks noGrp="1" noChangeArrowheads="1"/>
          </p:cNvSpPr>
          <p:nvPr>
            <p:ph type="body" idx="1"/>
          </p:nvPr>
        </p:nvSpPr>
        <p:spPr>
          <a:noFill/>
          <a:ln/>
        </p:spPr>
        <p:txBody>
          <a:bodyPr/>
          <a:lstStyle/>
          <a:p>
            <a:pPr eaLnBrk="1" hangingPunct="1"/>
            <a:endParaRPr lang="en-CA" smtClean="0">
              <a:ea typeface="ＭＳ Ｐゴシック" pitchFamily="34" charset="-128"/>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Rot="1" noChangeAspect="1" noChangeArrowheads="1" noTextEdit="1"/>
          </p:cNvSpPr>
          <p:nvPr>
            <p:ph type="sldImg"/>
          </p:nvPr>
        </p:nvSpPr>
        <p:spPr>
          <a:xfrm>
            <a:off x="1143000" y="685800"/>
            <a:ext cx="4572000" cy="3429000"/>
          </a:xfrm>
          <a:solidFill>
            <a:srgbClr val="FFFFFF"/>
          </a:solidFill>
          <a:ln/>
        </p:spPr>
      </p:sp>
      <p:sp>
        <p:nvSpPr>
          <p:cNvPr id="25603" name="Rectangle 3"/>
          <p:cNvSpPr>
            <a:spLocks noGrp="1" noChangeArrowheads="1"/>
          </p:cNvSpPr>
          <p:nvPr>
            <p:ph type="body" idx="1"/>
          </p:nvPr>
        </p:nvSpPr>
        <p:spPr>
          <a:noFill/>
          <a:ln>
            <a:solidFill>
              <a:srgbClr val="000000"/>
            </a:solidFill>
          </a:ln>
        </p:spPr>
        <p:txBody>
          <a:bodyPr/>
          <a:lstStyle/>
          <a:p>
            <a:pPr eaLnBrk="1" hangingPunct="1"/>
            <a:endParaRPr lang="en-CA" smtClean="0">
              <a:ea typeface="ＭＳ Ｐゴシック" pitchFamily="34"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4" descr="HSF_PPT_Cover_ENG_TM.jpg"/>
          <p:cNvPicPr>
            <a:picLocks noChangeAspect="1"/>
          </p:cNvPicPr>
          <p:nvPr userDrawn="1"/>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2" name="Title 1"/>
          <p:cNvSpPr>
            <a:spLocks noGrp="1"/>
          </p:cNvSpPr>
          <p:nvPr>
            <p:ph type="ctrTitle"/>
          </p:nvPr>
        </p:nvSpPr>
        <p:spPr>
          <a:xfrm>
            <a:off x="533400" y="1600200"/>
            <a:ext cx="8153400" cy="1066800"/>
          </a:xfrm>
        </p:spPr>
        <p:txBody>
          <a:bodyPr anchor="t"/>
          <a:lstStyle>
            <a:lvl1pPr algn="l">
              <a:defRPr sz="4800">
                <a:solidFill>
                  <a:schemeClr val="bg1"/>
                </a:solidFill>
                <a:latin typeface="Calibri" pitchFamily="34" charset="0"/>
                <a:cs typeface="Arial" pitchFamily="34" charset="0"/>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533400" y="2743200"/>
            <a:ext cx="8153400" cy="1752600"/>
          </a:xfrm>
        </p:spPr>
        <p:txBody>
          <a:bodyPr/>
          <a:lstStyle>
            <a:lvl1pPr marL="0" indent="0" algn="l">
              <a:buNone/>
              <a:defRPr sz="2800">
                <a:solidFill>
                  <a:schemeClr val="bg1"/>
                </a:solidFill>
                <a:latin typeface="Calibri" pitchFamily="34" charset="0"/>
                <a:cs typeface="Arial"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33400" y="1600200"/>
            <a:ext cx="8153400" cy="1066800"/>
          </a:xfrm>
        </p:spPr>
        <p:txBody>
          <a:bodyPr anchor="t"/>
          <a:lstStyle>
            <a:lvl1pPr algn="l">
              <a:defRPr sz="4800">
                <a:solidFill>
                  <a:srgbClr val="FF0000"/>
                </a:solidFill>
                <a:latin typeface="Calibri" pitchFamily="34" charset="0"/>
                <a:cs typeface="Arial" pitchFamily="34" charset="0"/>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533400" y="2743200"/>
            <a:ext cx="8153400" cy="1752600"/>
          </a:xfrm>
        </p:spPr>
        <p:txBody>
          <a:bodyPr/>
          <a:lstStyle>
            <a:lvl1pPr marL="0" indent="0" algn="l">
              <a:buNone/>
              <a:defRPr sz="2800">
                <a:solidFill>
                  <a:schemeClr val="tx1"/>
                </a:solidFill>
                <a:latin typeface="Calibri" pitchFamily="34" charset="0"/>
                <a:cs typeface="Arial"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smtClean="0"/>
              <a:t>Click to edit Master subtitle style</a:t>
            </a:r>
            <a:endParaRPr lang="en-US" dirty="0"/>
          </a:p>
        </p:txBody>
      </p:sp>
      <p:sp>
        <p:nvSpPr>
          <p:cNvPr id="5" name="Rectangle 4"/>
          <p:cNvSpPr/>
          <p:nvPr userDrawn="1"/>
        </p:nvSpPr>
        <p:spPr bwMode="auto">
          <a:xfrm>
            <a:off x="0" y="0"/>
            <a:ext cx="9144000" cy="106680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Arial" charset="0"/>
              <a:ea typeface="ＭＳ Ｐゴシック" pitchFamily="-126" charset="-128"/>
            </a:endParaRPr>
          </a:p>
        </p:txBody>
      </p:sp>
      <p:pic>
        <p:nvPicPr>
          <p:cNvPr id="6" name="Picture 5" descr="HSF_PPT_Cover_ENG_TM_Print.jpg"/>
          <p:cNvPicPr>
            <a:picLocks noChangeAspect="1"/>
          </p:cNvPicPr>
          <p:nvPr userDrawn="1"/>
        </p:nvPicPr>
        <p:blipFill>
          <a:blip r:embed="rId2" cstate="print"/>
          <a:stretch>
            <a:fillRect/>
          </a:stretch>
        </p:blipFill>
        <p:spPr>
          <a:xfrm>
            <a:off x="-1" y="5227300"/>
            <a:ext cx="9144001" cy="163070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475672" y="1371600"/>
            <a:ext cx="8211128" cy="44196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CA">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CA">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BEC50FCE-A528-453C-BE69-881EFCBCFB04}" type="slidenum">
              <a:rPr lang="en-US">
                <a:solidFill>
                  <a:srgbClr val="000000"/>
                </a:solidFill>
              </a:rPr>
              <a:pPr>
                <a:defRPr/>
              </a:pPr>
              <a:t>‹#›</a:t>
            </a:fld>
            <a:endParaRPr lang="en-US">
              <a:solidFill>
                <a:srgbClr val="000000"/>
              </a:solidFill>
            </a:endParaRPr>
          </a:p>
        </p:txBody>
      </p:sp>
    </p:spTree>
  </p:cSld>
  <p:clrMapOvr>
    <a:masterClrMapping/>
  </p:clrMapOvr>
  <p:transition spd="slow">
    <p:fade thruBlk="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CA">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CA">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BEC50FCE-A528-453C-BE69-881EFCBCFB04}" type="slidenum">
              <a:rPr lang="en-US">
                <a:solidFill>
                  <a:srgbClr val="000000"/>
                </a:solidFill>
              </a:rPr>
              <a:pPr>
                <a:defRPr/>
              </a:pPr>
              <a:t>‹#›</a:t>
            </a:fld>
            <a:endParaRPr lang="en-US">
              <a:solidFill>
                <a:srgbClr val="000000"/>
              </a:solidFill>
            </a:endParaRPr>
          </a:p>
        </p:txBody>
      </p:sp>
    </p:spTree>
  </p:cSld>
  <p:clrMapOvr>
    <a:masterClrMapping/>
  </p:clrMapOvr>
  <p:transition spd="slow">
    <p:fade thruBlk="1"/>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CA">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CA">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882D77C0-4485-46B1-B087-42CABBFE2DB0}" type="slidenum">
              <a:rPr lang="en-US">
                <a:solidFill>
                  <a:srgbClr val="000000"/>
                </a:solidFill>
              </a:rPr>
              <a:pPr>
                <a:defRPr/>
              </a:pPr>
              <a:t>‹#›</a:t>
            </a:fld>
            <a:endParaRPr lang="en-US">
              <a:solidFill>
                <a:srgbClr val="000000"/>
              </a:solidFill>
            </a:endParaRPr>
          </a:p>
        </p:txBody>
      </p:sp>
    </p:spTree>
  </p:cSld>
  <p:clrMapOvr>
    <a:masterClrMapping/>
  </p:clrMapOvr>
  <p:transition spd="slow">
    <p:fade thruBlk="1"/>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CA">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CA">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BEC50FCE-A528-453C-BE69-881EFCBCFB04}" type="slidenum">
              <a:rPr lang="en-US">
                <a:solidFill>
                  <a:srgbClr val="000000"/>
                </a:solidFill>
              </a:rPr>
              <a:pPr>
                <a:defRPr/>
              </a:pPr>
              <a:t>‹#›</a:t>
            </a:fld>
            <a:endParaRPr lang="en-US">
              <a:solidFill>
                <a:srgbClr val="000000"/>
              </a:solidFill>
            </a:endParaRPr>
          </a:p>
        </p:txBody>
      </p:sp>
    </p:spTree>
  </p:cSld>
  <p:clrMapOvr>
    <a:masterClrMapping/>
  </p:clrMapOvr>
  <p:transition spd="slow">
    <p:fade thruBlk="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51"/>
            <a:ext cx="7772400" cy="1470025"/>
          </a:xfrm>
        </p:spPr>
        <p:txBody>
          <a:bodyPr/>
          <a:lstStyle/>
          <a:p>
            <a:r>
              <a:rPr lang="en-CA"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CA"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CA">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CA">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849FE3B-760E-43ED-AA82-062269B0CC15}" type="slidenum">
              <a:rPr lang="en-US">
                <a:solidFill>
                  <a:srgbClr val="000000"/>
                </a:solidFill>
              </a:rPr>
              <a:pPr>
                <a:defRPr/>
              </a:pPr>
              <a:t>‹#›</a:t>
            </a:fld>
            <a:endParaRPr lang="en-US">
              <a:solidFill>
                <a:srgbClr val="000000"/>
              </a:solidFill>
            </a:endParaRPr>
          </a:p>
        </p:txBody>
      </p:sp>
    </p:spTree>
  </p:cSld>
  <p:clrMapOvr>
    <a:masterClrMapping/>
  </p:clrMapOvr>
  <p:transition spd="slow">
    <p:fade thruBlk="1"/>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CA">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CA">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BEC50FCE-A528-453C-BE69-881EFCBCFB04}" type="slidenum">
              <a:rPr lang="en-US">
                <a:solidFill>
                  <a:srgbClr val="000000"/>
                </a:solidFill>
              </a:rPr>
              <a:pPr>
                <a:defRPr/>
              </a:pPr>
              <a:t>‹#›</a:t>
            </a:fld>
            <a:endParaRPr lang="en-US">
              <a:solidFill>
                <a:srgbClr val="000000"/>
              </a:solidFill>
            </a:endParaRPr>
          </a:p>
        </p:txBody>
      </p:sp>
    </p:spTree>
  </p:cSld>
  <p:clrMapOvr>
    <a:masterClrMapping/>
  </p:clrMapOvr>
  <p:transition spd="slow">
    <p:fade thruBlk="1"/>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CA">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CA">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BEC50FCE-A528-453C-BE69-881EFCBCFB04}" type="slidenum">
              <a:rPr lang="en-US">
                <a:solidFill>
                  <a:srgbClr val="000000"/>
                </a:solidFill>
              </a:rPr>
              <a:pPr>
                <a:defRPr/>
              </a:pPr>
              <a:t>‹#›</a:t>
            </a:fld>
            <a:endParaRPr lang="en-US">
              <a:solidFill>
                <a:srgbClr val="000000"/>
              </a:solidFill>
            </a:endParaRPr>
          </a:p>
        </p:txBody>
      </p:sp>
    </p:spTree>
  </p:cSld>
  <p:clrMapOvr>
    <a:masterClrMapping/>
  </p:clrMapOvr>
  <p:transition spd="slow">
    <p:fade thruBlk="1"/>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CA">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CA">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BEC50FCE-A528-453C-BE69-881EFCBCFB04}" type="slidenum">
              <a:rPr lang="en-US">
                <a:solidFill>
                  <a:srgbClr val="000000"/>
                </a:solidFill>
              </a:rPr>
              <a:pPr>
                <a:defRPr/>
              </a:pPr>
              <a:t>‹#›</a:t>
            </a:fld>
            <a:endParaRPr lang="en-US">
              <a:solidFill>
                <a:srgbClr val="000000"/>
              </a:solidFill>
            </a:endParaRPr>
          </a:p>
        </p:txBody>
      </p:sp>
    </p:spTree>
  </p:cSld>
  <p:clrMapOvr>
    <a:masterClrMapping/>
  </p:clrMapOvr>
  <p:transition spd="slow">
    <p:fade thruBlk="1"/>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CA">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CA">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BEC50FCE-A528-453C-BE69-881EFCBCFB04}" type="slidenum">
              <a:rPr lang="en-US">
                <a:solidFill>
                  <a:srgbClr val="000000"/>
                </a:solidFill>
              </a:rPr>
              <a:pPr>
                <a:defRPr/>
              </a:pPr>
              <a:t>‹#›</a:t>
            </a:fld>
            <a:endParaRPr lang="en-US">
              <a:solidFill>
                <a:srgbClr val="000000"/>
              </a:solidFill>
            </a:endParaRPr>
          </a:p>
        </p:txBody>
      </p:sp>
    </p:spTree>
  </p:cSld>
  <p:clrMapOvr>
    <a:masterClrMapping/>
  </p:clrMapOvr>
  <p:transition spd="slow">
    <p:fade thruBlk="1"/>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CA">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CA">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BEC50FCE-A528-453C-BE69-881EFCBCFB04}" type="slidenum">
              <a:rPr lang="en-US">
                <a:solidFill>
                  <a:srgbClr val="000000"/>
                </a:solidFill>
              </a:rPr>
              <a:pPr>
                <a:defRPr/>
              </a:pPr>
              <a:t>‹#›</a:t>
            </a:fld>
            <a:endParaRPr lang="en-US">
              <a:solidFill>
                <a:srgbClr val="000000"/>
              </a:solidFill>
            </a:endParaRPr>
          </a:p>
        </p:txBody>
      </p:sp>
    </p:spTree>
  </p:cSld>
  <p:clrMapOvr>
    <a:masterClrMapping/>
  </p:clrMapOvr>
  <p:transition spd="slow">
    <p:fade thruBlk="1"/>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CA">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CA">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BEC50FCE-A528-453C-BE69-881EFCBCFB04}" type="slidenum">
              <a:rPr lang="en-US">
                <a:solidFill>
                  <a:srgbClr val="000000"/>
                </a:solidFill>
              </a:rPr>
              <a:pPr>
                <a:defRPr/>
              </a:pPr>
              <a:t>‹#›</a:t>
            </a:fld>
            <a:endParaRPr lang="en-US">
              <a:solidFill>
                <a:srgbClr val="000000"/>
              </a:solidFill>
            </a:endParaRPr>
          </a:p>
        </p:txBody>
      </p:sp>
    </p:spTree>
  </p:cSld>
  <p:clrMapOvr>
    <a:masterClrMapping/>
  </p:clrMapOvr>
  <p:transition spd="slow">
    <p:fade thruBlk="1"/>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CA">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CA">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BEC50FCE-A528-453C-BE69-881EFCBCFB04}" type="slidenum">
              <a:rPr lang="en-US">
                <a:solidFill>
                  <a:srgbClr val="000000"/>
                </a:solidFill>
              </a:rPr>
              <a:pPr>
                <a:defRPr/>
              </a:pPr>
              <a:t>‹#›</a:t>
            </a:fld>
            <a:endParaRPr lang="en-US">
              <a:solidFill>
                <a:srgbClr val="000000"/>
              </a:solidFill>
            </a:endParaRPr>
          </a:p>
        </p:txBody>
      </p:sp>
    </p:spTree>
  </p:cSld>
  <p:clrMapOvr>
    <a:masterClrMapping/>
  </p:clrMapOvr>
  <p:transition spd="slow">
    <p:fade thruBlk="1"/>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CA">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CA">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BEC50FCE-A528-453C-BE69-881EFCBCFB04}" type="slidenum">
              <a:rPr lang="en-US">
                <a:solidFill>
                  <a:srgbClr val="000000"/>
                </a:solidFill>
              </a:rPr>
              <a:pPr>
                <a:defRPr/>
              </a:pPr>
              <a:t>‹#›</a:t>
            </a:fld>
            <a:endParaRPr lang="en-US">
              <a:solidFill>
                <a:srgbClr val="000000"/>
              </a:solidFill>
            </a:endParaRPr>
          </a:p>
        </p:txBody>
      </p:sp>
    </p:spTree>
  </p:cSld>
  <p:clrMapOvr>
    <a:masterClrMapping/>
  </p:clrMapOvr>
  <p:transition spd="slow">
    <p:fade thruBlk="1"/>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CA">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CA">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BEC50FCE-A528-453C-BE69-881EFCBCFB04}" type="slidenum">
              <a:rPr lang="en-US">
                <a:solidFill>
                  <a:srgbClr val="000000"/>
                </a:solidFill>
              </a:rPr>
              <a:pPr>
                <a:defRPr/>
              </a:pPr>
              <a:t>‹#›</a:t>
            </a:fld>
            <a:endParaRPr lang="en-US">
              <a:solidFill>
                <a:srgbClr val="000000"/>
              </a:solidFill>
            </a:endParaRPr>
          </a:p>
        </p:txBody>
      </p:sp>
    </p:spTree>
  </p:cSld>
  <p:clrMapOvr>
    <a:masterClrMapping/>
  </p:clrMapOvr>
  <p:transition spd="slow">
    <p:fade thruBlk="1"/>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CA">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CA">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BEC50FCE-A528-453C-BE69-881EFCBCFB04}" type="slidenum">
              <a:rPr lang="en-US">
                <a:solidFill>
                  <a:srgbClr val="000000"/>
                </a:solidFill>
              </a:rPr>
              <a:pPr>
                <a:defRPr/>
              </a:pPr>
              <a:t>‹#›</a:t>
            </a:fld>
            <a:endParaRPr lang="en-US">
              <a:solidFill>
                <a:srgbClr val="000000"/>
              </a:solidFill>
            </a:endParaRPr>
          </a:p>
        </p:txBody>
      </p:sp>
    </p:spTree>
  </p:cSld>
  <p:clrMapOvr>
    <a:masterClrMapping/>
  </p:clrMapOvr>
  <p:transition spd="slow">
    <p:fade thruBlk="1"/>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Slide Number Placeholder 2"/>
          <p:cNvSpPr>
            <a:spLocks noGrp="1"/>
          </p:cNvSpPr>
          <p:nvPr>
            <p:ph type="sldNum" sz="quarter" idx="10"/>
          </p:nvPr>
        </p:nvSpPr>
        <p:spPr/>
        <p:txBody>
          <a:bodyPr/>
          <a:lstStyle>
            <a:lvl1pPr>
              <a:defRPr/>
            </a:lvl1pPr>
          </a:lstStyle>
          <a:p>
            <a:fld id="{2B80C98C-8B0A-4ECB-8A83-F4092E497394}" type="slidenum">
              <a:rPr lang="en-US"/>
              <a:pPr/>
              <a:t>‹#›</a:t>
            </a:fld>
            <a:endParaRPr lang="en-US"/>
          </a:p>
        </p:txBody>
      </p:sp>
    </p:spTree>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Slide Number Placeholder 2"/>
          <p:cNvSpPr>
            <a:spLocks noGrp="1"/>
          </p:cNvSpPr>
          <p:nvPr>
            <p:ph type="sldNum" sz="quarter" idx="10"/>
          </p:nvPr>
        </p:nvSpPr>
        <p:spPr/>
        <p:txBody>
          <a:bodyPr/>
          <a:lstStyle>
            <a:lvl1pPr>
              <a:defRPr/>
            </a:lvl1pPr>
          </a:lstStyle>
          <a:p>
            <a:fld id="{2B80C98C-8B0A-4ECB-8A83-F4092E497394}" type="slidenum">
              <a:rPr lang="en-US"/>
              <a:pPr/>
              <a:t>‹#›</a:t>
            </a:fld>
            <a:endParaRPr lang="en-US"/>
          </a:p>
        </p:txBody>
      </p:sp>
    </p:spTree>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Slide Number Placeholder 2"/>
          <p:cNvSpPr>
            <a:spLocks noGrp="1"/>
          </p:cNvSpPr>
          <p:nvPr>
            <p:ph type="sldNum" sz="quarter" idx="10"/>
          </p:nvPr>
        </p:nvSpPr>
        <p:spPr/>
        <p:txBody>
          <a:bodyPr/>
          <a:lstStyle>
            <a:lvl1pPr>
              <a:defRPr/>
            </a:lvl1pPr>
          </a:lstStyle>
          <a:p>
            <a:fld id="{2B80C98C-8B0A-4ECB-8A83-F4092E497394}" type="slidenum">
              <a:rPr lang="en-US"/>
              <a:pPr/>
              <a:t>‹#›</a:t>
            </a:fld>
            <a:endParaRPr lang="en-US"/>
          </a:p>
        </p:txBody>
      </p:sp>
    </p:spTree>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Slide Number Placeholder 2"/>
          <p:cNvSpPr>
            <a:spLocks noGrp="1"/>
          </p:cNvSpPr>
          <p:nvPr>
            <p:ph type="sldNum" sz="quarter" idx="10"/>
          </p:nvPr>
        </p:nvSpPr>
        <p:spPr/>
        <p:txBody>
          <a:bodyPr/>
          <a:lstStyle>
            <a:lvl1pPr>
              <a:defRPr/>
            </a:lvl1pPr>
          </a:lstStyle>
          <a:p>
            <a:fld id="{2B80C98C-8B0A-4ECB-8A83-F4092E497394}" type="slidenum">
              <a:rPr lang="en-US"/>
              <a:pPr/>
              <a:t>‹#›</a:t>
            </a:fld>
            <a:endParaRPr lang="en-US"/>
          </a:p>
        </p:txBody>
      </p:sp>
    </p:spTree>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Slide Number Placeholder 2"/>
          <p:cNvSpPr>
            <a:spLocks noGrp="1"/>
          </p:cNvSpPr>
          <p:nvPr>
            <p:ph type="sldNum" sz="quarter" idx="10"/>
          </p:nvPr>
        </p:nvSpPr>
        <p:spPr/>
        <p:txBody>
          <a:bodyPr/>
          <a:lstStyle>
            <a:lvl1pPr>
              <a:defRPr/>
            </a:lvl1pPr>
          </a:lstStyle>
          <a:p>
            <a:fld id="{2B80C98C-8B0A-4ECB-8A83-F4092E497394}" type="slidenum">
              <a:rPr lang="en-US"/>
              <a:pPr/>
              <a:t>‹#›</a:t>
            </a:fld>
            <a:endParaRPr lang="en-US"/>
          </a:p>
        </p:txBody>
      </p:sp>
    </p:spTree>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Slide Number Placeholder 2"/>
          <p:cNvSpPr>
            <a:spLocks noGrp="1"/>
          </p:cNvSpPr>
          <p:nvPr>
            <p:ph type="sldNum" sz="quarter" idx="10"/>
          </p:nvPr>
        </p:nvSpPr>
        <p:spPr/>
        <p:txBody>
          <a:bodyPr/>
          <a:lstStyle>
            <a:lvl1pPr>
              <a:defRPr/>
            </a:lvl1pPr>
          </a:lstStyle>
          <a:p>
            <a:fld id="{2B80C98C-8B0A-4ECB-8A83-F4092E497394}" type="slidenum">
              <a:rPr lang="en-US"/>
              <a:pPr/>
              <a:t>‹#›</a:t>
            </a:fld>
            <a:endParaRPr lang="en-US"/>
          </a:p>
        </p:txBody>
      </p:sp>
    </p:spTree>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Slide Number Placeholder 2"/>
          <p:cNvSpPr>
            <a:spLocks noGrp="1"/>
          </p:cNvSpPr>
          <p:nvPr>
            <p:ph type="sldNum" sz="quarter" idx="10"/>
          </p:nvPr>
        </p:nvSpPr>
        <p:spPr/>
        <p:txBody>
          <a:bodyPr/>
          <a:lstStyle>
            <a:lvl1pPr>
              <a:defRPr/>
            </a:lvl1pPr>
          </a:lstStyle>
          <a:p>
            <a:fld id="{2B80C98C-8B0A-4ECB-8A83-F4092E497394}" type="slidenum">
              <a:rPr lang="en-US"/>
              <a:pPr/>
              <a:t>‹#›</a:t>
            </a:fld>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jpe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4.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5.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6.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7.xml"/></Relationships>
</file>

<file path=ppt/slideMasters/_rels/slideMaster6.xml.rels><?xml version="1.0" encoding="UTF-8" standalone="yes"?>
<Relationships xmlns="http://schemas.openxmlformats.org/package/2006/relationships"><Relationship Id="rId2" Type="http://schemas.openxmlformats.org/officeDocument/2006/relationships/theme" Target="../theme/theme6.xml"/><Relationship Id="rId1" Type="http://schemas.openxmlformats.org/officeDocument/2006/relationships/slideLayout" Target="../slideLayouts/slideLayout8.xml"/></Relationships>
</file>

<file path=ppt/slideMasters/_rels/slideMaster7.xml.rels><?xml version="1.0" encoding="UTF-8" standalone="yes"?>
<Relationships xmlns="http://schemas.openxmlformats.org/package/2006/relationships"><Relationship Id="rId2" Type="http://schemas.openxmlformats.org/officeDocument/2006/relationships/theme" Target="../theme/theme7.xml"/><Relationship Id="rId1" Type="http://schemas.openxmlformats.org/officeDocument/2006/relationships/slideLayout" Target="../slideLayouts/slideLayout9.xml"/></Relationships>
</file>

<file path=ppt/slideMasters/_rels/slideMaster8.xml.rels><?xml version="1.0" encoding="UTF-8" standalone="yes"?>
<Relationships xmlns="http://schemas.openxmlformats.org/package/2006/relationships"><Relationship Id="rId2" Type="http://schemas.openxmlformats.org/officeDocument/2006/relationships/theme" Target="../theme/theme8.xml"/><Relationship Id="rId1" Type="http://schemas.openxmlformats.org/officeDocument/2006/relationships/slideLayout" Target="../slideLayouts/slideLayout10.xml"/></Relationships>
</file>

<file path=ppt/slideMasters/_rels/slideMaster9.xml.rels><?xml version="1.0" encoding="UTF-8" standalone="yes"?>
<Relationships xmlns="http://schemas.openxmlformats.org/package/2006/relationships"><Relationship Id="rId2" Type="http://schemas.openxmlformats.org/officeDocument/2006/relationships/theme" Target="../theme/theme9.xml"/><Relationship Id="rId1" Type="http://schemas.openxmlformats.org/officeDocument/2006/relationships/slideLayout" Target="../slideLayouts/slideLayout11.xml"/></Relationships>
</file>

<file path=ppt/slideMasters/_rels/slideMaster10.xml.rels><?xml version="1.0" encoding="UTF-8" standalone="yes"?>
<Relationships xmlns="http://schemas.openxmlformats.org/package/2006/relationships"><Relationship Id="rId2" Type="http://schemas.openxmlformats.org/officeDocument/2006/relationships/theme" Target="../theme/theme10.xml"/><Relationship Id="rId1" Type="http://schemas.openxmlformats.org/officeDocument/2006/relationships/slideLayout" Target="../slideLayouts/slideLayout12.xml"/></Relationships>
</file>

<file path=ppt/slideMasters/_rels/slideMaster11.xml.rels><?xml version="1.0" encoding="UTF-8" standalone="yes"?>
<Relationships xmlns="http://schemas.openxmlformats.org/package/2006/relationships"><Relationship Id="rId2" Type="http://schemas.openxmlformats.org/officeDocument/2006/relationships/theme" Target="../theme/theme11.xml"/><Relationship Id="rId1" Type="http://schemas.openxmlformats.org/officeDocument/2006/relationships/slideLayout" Target="../slideLayouts/slideLayout13.xml"/></Relationships>
</file>

<file path=ppt/slideMasters/_rels/slideMaster12.xml.rels><?xml version="1.0" encoding="UTF-8" standalone="yes"?>
<Relationships xmlns="http://schemas.openxmlformats.org/package/2006/relationships"><Relationship Id="rId2" Type="http://schemas.openxmlformats.org/officeDocument/2006/relationships/theme" Target="../theme/theme12.xml"/><Relationship Id="rId1" Type="http://schemas.openxmlformats.org/officeDocument/2006/relationships/slideLayout" Target="../slideLayouts/slideLayout14.xml"/></Relationships>
</file>

<file path=ppt/slideMasters/_rels/slideMaster13.xml.rels><?xml version="1.0" encoding="UTF-8" standalone="yes"?>
<Relationships xmlns="http://schemas.openxmlformats.org/package/2006/relationships"><Relationship Id="rId2" Type="http://schemas.openxmlformats.org/officeDocument/2006/relationships/theme" Target="../theme/theme13.xml"/><Relationship Id="rId1" Type="http://schemas.openxmlformats.org/officeDocument/2006/relationships/slideLayout" Target="../slideLayouts/slideLayout15.xml"/></Relationships>
</file>

<file path=ppt/slideMasters/_rels/slideMaster14.xml.rels><?xml version="1.0" encoding="UTF-8" standalone="yes"?>
<Relationships xmlns="http://schemas.openxmlformats.org/package/2006/relationships"><Relationship Id="rId2" Type="http://schemas.openxmlformats.org/officeDocument/2006/relationships/theme" Target="../theme/theme14.xml"/><Relationship Id="rId1" Type="http://schemas.openxmlformats.org/officeDocument/2006/relationships/slideLayout" Target="../slideLayouts/slideLayout16.xml"/></Relationships>
</file>

<file path=ppt/slideMasters/_rels/slideMaster15.xml.rels><?xml version="1.0" encoding="UTF-8" standalone="yes"?>
<Relationships xmlns="http://schemas.openxmlformats.org/package/2006/relationships"><Relationship Id="rId2" Type="http://schemas.openxmlformats.org/officeDocument/2006/relationships/theme" Target="../theme/theme15.xml"/><Relationship Id="rId1" Type="http://schemas.openxmlformats.org/officeDocument/2006/relationships/slideLayout" Target="../slideLayouts/slideLayout17.xml"/></Relationships>
</file>

<file path=ppt/slideMasters/_rels/slideMaster16.xml.rels><?xml version="1.0" encoding="UTF-8" standalone="yes"?>
<Relationships xmlns="http://schemas.openxmlformats.org/package/2006/relationships"><Relationship Id="rId2" Type="http://schemas.openxmlformats.org/officeDocument/2006/relationships/theme" Target="../theme/theme16.xml"/><Relationship Id="rId1" Type="http://schemas.openxmlformats.org/officeDocument/2006/relationships/slideLayout" Target="../slideLayouts/slideLayout18.xml"/></Relationships>
</file>

<file path=ppt/slideMasters/_rels/slideMaster1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theme" Target="../theme/theme17.xml"/><Relationship Id="rId1" Type="http://schemas.openxmlformats.org/officeDocument/2006/relationships/slideLayout" Target="../slideLayouts/slideLayout19.xml"/></Relationships>
</file>

<file path=ppt/slideMasters/_rels/slideMaster1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theme" Target="../theme/theme18.xml"/><Relationship Id="rId1" Type="http://schemas.openxmlformats.org/officeDocument/2006/relationships/slideLayout" Target="../slideLayouts/slideLayout20.xml"/></Relationships>
</file>

<file path=ppt/slideMasters/_rels/slideMaster1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theme" Target="../theme/theme19.xml"/><Relationship Id="rId1" Type="http://schemas.openxmlformats.org/officeDocument/2006/relationships/slideLayout" Target="../slideLayouts/slideLayout21.xml"/></Relationships>
</file>

<file path=ppt/slideMasters/_rels/slideMaster2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theme" Target="../theme/theme20.xml"/><Relationship Id="rId1" Type="http://schemas.openxmlformats.org/officeDocument/2006/relationships/slideLayout" Target="../slideLayouts/slideLayout22.xml"/></Relationships>
</file>

<file path=ppt/slideMasters/_rels/slideMaster2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theme" Target="../theme/theme21.xml"/><Relationship Id="rId1" Type="http://schemas.openxmlformats.org/officeDocument/2006/relationships/slideLayout" Target="../slideLayouts/slideLayout23.xml"/></Relationships>
</file>

<file path=ppt/slideMasters/_rels/slideMaster2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theme" Target="../theme/theme22.xml"/><Relationship Id="rId1" Type="http://schemas.openxmlformats.org/officeDocument/2006/relationships/slideLayout" Target="../slideLayouts/slideLayout24.xml"/></Relationships>
</file>

<file path=ppt/slideMasters/_rels/slideMaster2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theme" Target="../theme/theme23.xml"/><Relationship Id="rId1"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26" name="Picture 12" descr="H&amp;SF_ppt_inside"/>
          <p:cNvPicPr>
            <a:picLocks noChangeAspect="1" noChangeArrowheads="1"/>
          </p:cNvPicPr>
          <p:nvPr userDrawn="1"/>
        </p:nvPicPr>
        <p:blipFill>
          <a:blip r:embed="rId5" cstate="print"/>
          <a:srcRect/>
          <a:stretch>
            <a:fillRect/>
          </a:stretch>
        </p:blipFill>
        <p:spPr bwMode="auto">
          <a:xfrm>
            <a:off x="0" y="4"/>
            <a:ext cx="9144000" cy="1036638"/>
          </a:xfrm>
          <a:prstGeom prst="rect">
            <a:avLst/>
          </a:prstGeom>
          <a:noFill/>
          <a:ln w="9525">
            <a:noFill/>
            <a:miter lim="800000"/>
            <a:headEnd/>
            <a:tailEnd/>
          </a:ln>
        </p:spPr>
      </p:pic>
      <p:sp>
        <p:nvSpPr>
          <p:cNvPr id="1027" name="Rectangle 3"/>
          <p:cNvSpPr>
            <a:spLocks noGrp="1" noChangeArrowheads="1"/>
          </p:cNvSpPr>
          <p:nvPr>
            <p:ph type="body" idx="1"/>
          </p:nvPr>
        </p:nvSpPr>
        <p:spPr bwMode="auto">
          <a:xfrm>
            <a:off x="477838" y="1295400"/>
            <a:ext cx="8208962" cy="5181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8"/>
          <p:cNvSpPr>
            <a:spLocks noGrp="1" noChangeArrowheads="1"/>
          </p:cNvSpPr>
          <p:nvPr>
            <p:ph type="title"/>
          </p:nvPr>
        </p:nvSpPr>
        <p:spPr bwMode="auto">
          <a:xfrm>
            <a:off x="457200" y="122242"/>
            <a:ext cx="8229600" cy="7921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Tree>
  </p:cSld>
  <p:clrMap bg1="lt1" tx1="dk1" bg2="lt2" tx2="dk2" accent1="accent1" accent2="accent2" accent3="accent3" accent4="accent4" accent5="accent5" accent6="accent6" hlink="hlink" folHlink="folHlink"/>
  <p:sldLayoutIdLst>
    <p:sldLayoutId id="2147483695" r:id="rId1"/>
    <p:sldLayoutId id="2147483697" r:id="rId2"/>
    <p:sldLayoutId id="2147483693" r:id="rId3"/>
  </p:sldLayoutIdLst>
  <p:txStyles>
    <p:titleStyle>
      <a:lvl1pPr algn="l" rtl="0" eaLnBrk="0" fontAlgn="base" hangingPunct="0">
        <a:spcBef>
          <a:spcPct val="0"/>
        </a:spcBef>
        <a:spcAft>
          <a:spcPct val="0"/>
        </a:spcAft>
        <a:defRPr sz="3200" b="1">
          <a:solidFill>
            <a:schemeClr val="bg1"/>
          </a:solidFill>
          <a:latin typeface="Calibri" pitchFamily="34" charset="0"/>
          <a:ea typeface="+mj-ea"/>
          <a:cs typeface="Arial" pitchFamily="34" charset="0"/>
        </a:defRPr>
      </a:lvl1pPr>
      <a:lvl2pPr algn="l" rtl="0" eaLnBrk="0" fontAlgn="base" hangingPunct="0">
        <a:spcBef>
          <a:spcPct val="0"/>
        </a:spcBef>
        <a:spcAft>
          <a:spcPct val="0"/>
        </a:spcAft>
        <a:defRPr sz="3200" b="1">
          <a:solidFill>
            <a:schemeClr val="bg1"/>
          </a:solidFill>
          <a:latin typeface="Calibri" pitchFamily="34" charset="0"/>
          <a:ea typeface="ＭＳ Ｐゴシック" pitchFamily="-126" charset="-128"/>
          <a:cs typeface="Arial" charset="0"/>
        </a:defRPr>
      </a:lvl2pPr>
      <a:lvl3pPr algn="l" rtl="0" eaLnBrk="0" fontAlgn="base" hangingPunct="0">
        <a:spcBef>
          <a:spcPct val="0"/>
        </a:spcBef>
        <a:spcAft>
          <a:spcPct val="0"/>
        </a:spcAft>
        <a:defRPr sz="3200" b="1">
          <a:solidFill>
            <a:schemeClr val="bg1"/>
          </a:solidFill>
          <a:latin typeface="Calibri" pitchFamily="34" charset="0"/>
          <a:ea typeface="ＭＳ Ｐゴシック" pitchFamily="-126" charset="-128"/>
          <a:cs typeface="Arial" charset="0"/>
        </a:defRPr>
      </a:lvl3pPr>
      <a:lvl4pPr algn="l" rtl="0" eaLnBrk="0" fontAlgn="base" hangingPunct="0">
        <a:spcBef>
          <a:spcPct val="0"/>
        </a:spcBef>
        <a:spcAft>
          <a:spcPct val="0"/>
        </a:spcAft>
        <a:defRPr sz="3200" b="1">
          <a:solidFill>
            <a:schemeClr val="bg1"/>
          </a:solidFill>
          <a:latin typeface="Calibri" pitchFamily="34" charset="0"/>
          <a:ea typeface="ＭＳ Ｐゴシック" pitchFamily="-126" charset="-128"/>
          <a:cs typeface="Arial" charset="0"/>
        </a:defRPr>
      </a:lvl4pPr>
      <a:lvl5pPr algn="l" rtl="0" eaLnBrk="0" fontAlgn="base" hangingPunct="0">
        <a:spcBef>
          <a:spcPct val="0"/>
        </a:spcBef>
        <a:spcAft>
          <a:spcPct val="0"/>
        </a:spcAft>
        <a:defRPr sz="3200" b="1">
          <a:solidFill>
            <a:schemeClr val="bg1"/>
          </a:solidFill>
          <a:latin typeface="Calibri" pitchFamily="34" charset="0"/>
          <a:ea typeface="ＭＳ Ｐゴシック" pitchFamily="-126" charset="-128"/>
          <a:cs typeface="Arial" charset="0"/>
        </a:defRPr>
      </a:lvl5pPr>
      <a:lvl6pPr marL="457200" algn="l" rtl="0" eaLnBrk="0" fontAlgn="base" hangingPunct="0">
        <a:spcBef>
          <a:spcPct val="0"/>
        </a:spcBef>
        <a:spcAft>
          <a:spcPct val="0"/>
        </a:spcAft>
        <a:defRPr sz="3200" b="1">
          <a:solidFill>
            <a:srgbClr val="D12433"/>
          </a:solidFill>
          <a:latin typeface="Tahoma" charset="0"/>
          <a:ea typeface="ＭＳ Ｐゴシック" pitchFamily="-126" charset="-128"/>
        </a:defRPr>
      </a:lvl6pPr>
      <a:lvl7pPr marL="914400" algn="l" rtl="0" eaLnBrk="0" fontAlgn="base" hangingPunct="0">
        <a:spcBef>
          <a:spcPct val="0"/>
        </a:spcBef>
        <a:spcAft>
          <a:spcPct val="0"/>
        </a:spcAft>
        <a:defRPr sz="3200" b="1">
          <a:solidFill>
            <a:srgbClr val="D12433"/>
          </a:solidFill>
          <a:latin typeface="Tahoma" charset="0"/>
          <a:ea typeface="ＭＳ Ｐゴシック" pitchFamily="-126" charset="-128"/>
        </a:defRPr>
      </a:lvl7pPr>
      <a:lvl8pPr marL="1371600" algn="l" rtl="0" eaLnBrk="0" fontAlgn="base" hangingPunct="0">
        <a:spcBef>
          <a:spcPct val="0"/>
        </a:spcBef>
        <a:spcAft>
          <a:spcPct val="0"/>
        </a:spcAft>
        <a:defRPr sz="3200" b="1">
          <a:solidFill>
            <a:srgbClr val="D12433"/>
          </a:solidFill>
          <a:latin typeface="Tahoma" charset="0"/>
          <a:ea typeface="ＭＳ Ｐゴシック" pitchFamily="-126" charset="-128"/>
        </a:defRPr>
      </a:lvl8pPr>
      <a:lvl9pPr marL="1828800" algn="l" rtl="0" eaLnBrk="0" fontAlgn="base" hangingPunct="0">
        <a:spcBef>
          <a:spcPct val="0"/>
        </a:spcBef>
        <a:spcAft>
          <a:spcPct val="0"/>
        </a:spcAft>
        <a:defRPr sz="3200" b="1">
          <a:solidFill>
            <a:srgbClr val="D12433"/>
          </a:solidFill>
          <a:latin typeface="Tahoma" charset="0"/>
          <a:ea typeface="ＭＳ Ｐゴシック" pitchFamily="-126" charset="-128"/>
        </a:defRPr>
      </a:lvl9pPr>
    </p:titleStyle>
    <p:bodyStyle>
      <a:lvl1pPr marL="342900" indent="-342900" algn="l" rtl="0" eaLnBrk="0" fontAlgn="base" hangingPunct="0">
        <a:spcBef>
          <a:spcPct val="20000"/>
        </a:spcBef>
        <a:spcAft>
          <a:spcPct val="0"/>
        </a:spcAft>
        <a:buClr>
          <a:srgbClr val="FF0000"/>
        </a:buClr>
        <a:buSzPct val="75000"/>
        <a:buFont typeface="Wingdings" pitchFamily="2" charset="2"/>
        <a:buChar char="q"/>
        <a:defRPr sz="2800">
          <a:solidFill>
            <a:schemeClr val="tx1"/>
          </a:solidFill>
          <a:latin typeface="Calibri" pitchFamily="34" charset="0"/>
          <a:ea typeface="+mn-ea"/>
          <a:cs typeface="Arial" pitchFamily="34" charset="0"/>
        </a:defRPr>
      </a:lvl1pPr>
      <a:lvl2pPr marL="742950" indent="-285750" algn="l" rtl="0" eaLnBrk="0" fontAlgn="base" hangingPunct="0">
        <a:spcBef>
          <a:spcPct val="20000"/>
        </a:spcBef>
        <a:spcAft>
          <a:spcPct val="0"/>
        </a:spcAft>
        <a:buClr>
          <a:schemeClr val="bg2"/>
        </a:buClr>
        <a:buFont typeface="Wingdings" pitchFamily="2" charset="2"/>
        <a:buChar char="§"/>
        <a:defRPr sz="2400">
          <a:solidFill>
            <a:schemeClr val="tx1"/>
          </a:solidFill>
          <a:latin typeface="Calibri" pitchFamily="34" charset="0"/>
          <a:ea typeface="+mn-ea"/>
          <a:cs typeface="Arial" pitchFamily="34" charset="0"/>
        </a:defRPr>
      </a:lvl2pPr>
      <a:lvl3pPr marL="1143000" indent="-228600" algn="l" rtl="0" eaLnBrk="0" fontAlgn="base" hangingPunct="0">
        <a:spcBef>
          <a:spcPct val="20000"/>
        </a:spcBef>
        <a:spcAft>
          <a:spcPct val="0"/>
        </a:spcAft>
        <a:buClr>
          <a:srgbClr val="FF0000"/>
        </a:buClr>
        <a:buSzPct val="80000"/>
        <a:buChar char="o"/>
        <a:defRPr sz="2000">
          <a:solidFill>
            <a:schemeClr val="tx1"/>
          </a:solidFill>
          <a:latin typeface="Calibri" pitchFamily="34" charset="0"/>
          <a:ea typeface="+mn-ea"/>
          <a:cs typeface="Arial" pitchFamily="34" charset="0"/>
        </a:defRPr>
      </a:lvl3pPr>
      <a:lvl4pPr marL="1600200" indent="-228600" algn="l" rtl="0" eaLnBrk="0" fontAlgn="base" hangingPunct="0">
        <a:spcBef>
          <a:spcPct val="20000"/>
        </a:spcBef>
        <a:spcAft>
          <a:spcPct val="0"/>
        </a:spcAft>
        <a:buClr>
          <a:schemeClr val="bg2"/>
        </a:buClr>
        <a:buSzPct val="75000"/>
        <a:buChar char="•"/>
        <a:defRPr>
          <a:solidFill>
            <a:schemeClr val="tx1"/>
          </a:solidFill>
          <a:latin typeface="Calibri" pitchFamily="34" charset="0"/>
          <a:ea typeface="+mn-ea"/>
          <a:cs typeface="Arial" pitchFamily="34" charset="0"/>
        </a:defRPr>
      </a:lvl4pPr>
      <a:lvl5pPr marL="2057400" indent="-228600" algn="l" rtl="0" eaLnBrk="0" fontAlgn="base" hangingPunct="0">
        <a:spcBef>
          <a:spcPct val="20000"/>
        </a:spcBef>
        <a:spcAft>
          <a:spcPct val="0"/>
        </a:spcAft>
        <a:buClr>
          <a:srgbClr val="FF0000"/>
        </a:buClr>
        <a:buFont typeface="Wingdings 2" pitchFamily="18" charset="2"/>
        <a:buChar char=""/>
        <a:defRPr>
          <a:solidFill>
            <a:schemeClr val="tx1"/>
          </a:solidFill>
          <a:latin typeface="Calibri" pitchFamily="34" charset="0"/>
          <a:ea typeface="+mn-ea"/>
          <a:cs typeface="Arial" pitchFamily="34" charset="0"/>
        </a:defRPr>
      </a:lvl5pPr>
      <a:lvl6pPr marL="2514600" indent="-228600" algn="l" rtl="0" fontAlgn="base">
        <a:spcBef>
          <a:spcPct val="20000"/>
        </a:spcBef>
        <a:spcAft>
          <a:spcPct val="0"/>
        </a:spcAft>
        <a:buClr>
          <a:srgbClr val="D12433"/>
        </a:buClr>
        <a:buFont typeface="Wingdings 2" pitchFamily="18" charset="2"/>
        <a:buChar char=""/>
        <a:defRPr>
          <a:solidFill>
            <a:schemeClr val="tx1"/>
          </a:solidFill>
          <a:latin typeface="+mn-lt"/>
          <a:ea typeface="+mn-ea"/>
        </a:defRPr>
      </a:lvl6pPr>
      <a:lvl7pPr marL="2971800" indent="-228600" algn="l" rtl="0" fontAlgn="base">
        <a:spcBef>
          <a:spcPct val="20000"/>
        </a:spcBef>
        <a:spcAft>
          <a:spcPct val="0"/>
        </a:spcAft>
        <a:buClr>
          <a:srgbClr val="D12433"/>
        </a:buClr>
        <a:buFont typeface="Wingdings 2" pitchFamily="18" charset="2"/>
        <a:buChar char=""/>
        <a:defRPr>
          <a:solidFill>
            <a:schemeClr val="tx1"/>
          </a:solidFill>
          <a:latin typeface="+mn-lt"/>
          <a:ea typeface="+mn-ea"/>
        </a:defRPr>
      </a:lvl7pPr>
      <a:lvl8pPr marL="3429000" indent="-228600" algn="l" rtl="0" fontAlgn="base">
        <a:spcBef>
          <a:spcPct val="20000"/>
        </a:spcBef>
        <a:spcAft>
          <a:spcPct val="0"/>
        </a:spcAft>
        <a:buClr>
          <a:srgbClr val="D12433"/>
        </a:buClr>
        <a:buFont typeface="Wingdings 2" pitchFamily="18" charset="2"/>
        <a:buChar char=""/>
        <a:defRPr>
          <a:solidFill>
            <a:schemeClr val="tx1"/>
          </a:solidFill>
          <a:latin typeface="+mn-lt"/>
          <a:ea typeface="+mn-ea"/>
        </a:defRPr>
      </a:lvl8pPr>
      <a:lvl9pPr marL="3886200" indent="-228600" algn="l" rtl="0" fontAlgn="base">
        <a:spcBef>
          <a:spcPct val="20000"/>
        </a:spcBef>
        <a:spcAft>
          <a:spcPct val="0"/>
        </a:spcAft>
        <a:buClr>
          <a:srgbClr val="D12433"/>
        </a:buClr>
        <a:buFont typeface="Wingdings 2" pitchFamily="18" charset="2"/>
        <a:buChar char=""/>
        <a:defRPr>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pitchFamily="-110" charset="0"/>
                <a:ea typeface="ＭＳ Ｐゴシック"/>
                <a:cs typeface="ＭＳ Ｐゴシック"/>
              </a:defRPr>
            </a:lvl1pPr>
          </a:lstStyle>
          <a:p>
            <a:pPr>
              <a:defRPr/>
            </a:pPr>
            <a:endParaRPr lang="en-CA">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pitchFamily="-110" charset="0"/>
                <a:ea typeface="ＭＳ Ｐゴシック"/>
                <a:cs typeface="ＭＳ Ｐゴシック"/>
              </a:defRPr>
            </a:lvl1pPr>
          </a:lstStyle>
          <a:p>
            <a:pPr>
              <a:defRPr/>
            </a:pPr>
            <a:endParaRPr lang="en-CA">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Times" pitchFamily="-110" charset="0"/>
                <a:ea typeface="ＭＳ Ｐゴシック"/>
                <a:cs typeface="ＭＳ Ｐゴシック"/>
              </a:defRPr>
            </a:lvl1pPr>
          </a:lstStyle>
          <a:p>
            <a:pPr>
              <a:defRPr/>
            </a:pPr>
            <a:fld id="{0C3CAB8B-C7DE-4034-8320-722FD0F10B84}" type="slidenum">
              <a:rPr lang="en-US">
                <a:solidFill>
                  <a:srgbClr val="000000"/>
                </a:solidFill>
              </a:rPr>
              <a:pPr>
                <a:defRPr/>
              </a:pPr>
              <a:t>‹#›</a:t>
            </a:fld>
            <a:endParaRPr lang="en-US">
              <a:solidFill>
                <a:srgbClr val="000000"/>
              </a:solidFill>
            </a:endParaRPr>
          </a:p>
        </p:txBody>
      </p:sp>
    </p:spTree>
  </p:cSld>
  <p:clrMap bg1="lt1" tx1="dk1" bg2="lt2" tx2="dk2" accent1="accent1" accent2="accent2" accent3="accent3" accent4="accent4" accent5="accent5" accent6="accent6" hlink="hlink" folHlink="folHlink"/>
  <p:sldLayoutIdLst>
    <p:sldLayoutId id="2147483700" r:id="rId1"/>
  </p:sldLayoutIdLst>
  <p:transition spd="slow">
    <p:fade thruBlk="1"/>
  </p:transition>
  <p:txStyles>
    <p:titleStyle>
      <a:lvl1pPr algn="ctr" rtl="0" eaLnBrk="0" fontAlgn="base" hangingPunct="0">
        <a:spcBef>
          <a:spcPct val="0"/>
        </a:spcBef>
        <a:spcAft>
          <a:spcPct val="0"/>
        </a:spcAft>
        <a:defRPr sz="4400">
          <a:solidFill>
            <a:schemeClr val="tx2"/>
          </a:solidFill>
          <a:latin typeface="+mj-lt"/>
          <a:ea typeface="ＭＳ Ｐゴシック"/>
          <a:cs typeface="ＭＳ Ｐゴシック"/>
        </a:defRPr>
      </a:lvl1pPr>
      <a:lvl2pPr algn="ctr" rtl="0" eaLnBrk="0" fontAlgn="base" hangingPunct="0">
        <a:spcBef>
          <a:spcPct val="0"/>
        </a:spcBef>
        <a:spcAft>
          <a:spcPct val="0"/>
        </a:spcAft>
        <a:defRPr sz="4400">
          <a:solidFill>
            <a:schemeClr val="tx2"/>
          </a:solidFill>
          <a:latin typeface="Times" pitchFamily="-110" charset="0"/>
          <a:ea typeface="ＭＳ Ｐゴシック"/>
          <a:cs typeface="ＭＳ Ｐゴシック"/>
        </a:defRPr>
      </a:lvl2pPr>
      <a:lvl3pPr algn="ctr" rtl="0" eaLnBrk="0" fontAlgn="base" hangingPunct="0">
        <a:spcBef>
          <a:spcPct val="0"/>
        </a:spcBef>
        <a:spcAft>
          <a:spcPct val="0"/>
        </a:spcAft>
        <a:defRPr sz="4400">
          <a:solidFill>
            <a:schemeClr val="tx2"/>
          </a:solidFill>
          <a:latin typeface="Times" pitchFamily="-110" charset="0"/>
          <a:ea typeface="ＭＳ Ｐゴシック"/>
          <a:cs typeface="ＭＳ Ｐゴシック"/>
        </a:defRPr>
      </a:lvl3pPr>
      <a:lvl4pPr algn="ctr" rtl="0" eaLnBrk="0" fontAlgn="base" hangingPunct="0">
        <a:spcBef>
          <a:spcPct val="0"/>
        </a:spcBef>
        <a:spcAft>
          <a:spcPct val="0"/>
        </a:spcAft>
        <a:defRPr sz="4400">
          <a:solidFill>
            <a:schemeClr val="tx2"/>
          </a:solidFill>
          <a:latin typeface="Times" pitchFamily="-110" charset="0"/>
          <a:ea typeface="ＭＳ Ｐゴシック"/>
          <a:cs typeface="ＭＳ Ｐゴシック"/>
        </a:defRPr>
      </a:lvl4pPr>
      <a:lvl5pPr algn="ctr" rtl="0" eaLnBrk="0" fontAlgn="base" hangingPunct="0">
        <a:spcBef>
          <a:spcPct val="0"/>
        </a:spcBef>
        <a:spcAft>
          <a:spcPct val="0"/>
        </a:spcAft>
        <a:defRPr sz="4400">
          <a:solidFill>
            <a:schemeClr val="tx2"/>
          </a:solidFill>
          <a:latin typeface="Times" pitchFamily="-110" charset="0"/>
          <a:ea typeface="ＭＳ Ｐゴシック"/>
          <a:cs typeface="ＭＳ Ｐゴシック"/>
        </a:defRPr>
      </a:lvl5pPr>
      <a:lvl6pPr marL="457200" algn="ctr" rtl="0" fontAlgn="base">
        <a:spcBef>
          <a:spcPct val="0"/>
        </a:spcBef>
        <a:spcAft>
          <a:spcPct val="0"/>
        </a:spcAft>
        <a:defRPr sz="4400">
          <a:solidFill>
            <a:schemeClr val="tx2"/>
          </a:solidFill>
          <a:latin typeface="Times" pitchFamily="-110" charset="0"/>
        </a:defRPr>
      </a:lvl6pPr>
      <a:lvl7pPr marL="914400" algn="ctr" rtl="0" fontAlgn="base">
        <a:spcBef>
          <a:spcPct val="0"/>
        </a:spcBef>
        <a:spcAft>
          <a:spcPct val="0"/>
        </a:spcAft>
        <a:defRPr sz="4400">
          <a:solidFill>
            <a:schemeClr val="tx2"/>
          </a:solidFill>
          <a:latin typeface="Times" pitchFamily="-110" charset="0"/>
        </a:defRPr>
      </a:lvl7pPr>
      <a:lvl8pPr marL="1371600" algn="ctr" rtl="0" fontAlgn="base">
        <a:spcBef>
          <a:spcPct val="0"/>
        </a:spcBef>
        <a:spcAft>
          <a:spcPct val="0"/>
        </a:spcAft>
        <a:defRPr sz="4400">
          <a:solidFill>
            <a:schemeClr val="tx2"/>
          </a:solidFill>
          <a:latin typeface="Times" pitchFamily="-110" charset="0"/>
        </a:defRPr>
      </a:lvl8pPr>
      <a:lvl9pPr marL="1828800" algn="ctr" rtl="0" fontAlgn="base">
        <a:spcBef>
          <a:spcPct val="0"/>
        </a:spcBef>
        <a:spcAft>
          <a:spcPct val="0"/>
        </a:spcAft>
        <a:defRPr sz="4400">
          <a:solidFill>
            <a:schemeClr val="tx2"/>
          </a:solidFill>
          <a:latin typeface="Times" pitchFamily="-110"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a:cs typeface="ＭＳ Ｐゴシック"/>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pitchFamily="-110" charset="-128"/>
          <a:cs typeface="ＭＳ Ｐゴシック"/>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10" charset="-128"/>
          <a:cs typeface="ＭＳ Ｐゴシック"/>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10" charset="-128"/>
          <a:cs typeface="ＭＳ Ｐゴシック"/>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10" charset="-128"/>
          <a:cs typeface="ＭＳ Ｐゴシック"/>
        </a:defRPr>
      </a:lvl5pPr>
      <a:lvl6pPr marL="2514600" indent="-228600" algn="l" rtl="0" fontAlgn="base">
        <a:spcBef>
          <a:spcPct val="20000"/>
        </a:spcBef>
        <a:spcAft>
          <a:spcPct val="0"/>
        </a:spcAft>
        <a:buChar char="»"/>
        <a:defRPr sz="2000">
          <a:solidFill>
            <a:schemeClr val="tx1"/>
          </a:solidFill>
          <a:latin typeface="+mn-lt"/>
          <a:ea typeface="ＭＳ Ｐゴシック" pitchFamily="-110" charset="-128"/>
        </a:defRPr>
      </a:lvl6pPr>
      <a:lvl7pPr marL="2971800" indent="-228600" algn="l" rtl="0" fontAlgn="base">
        <a:spcBef>
          <a:spcPct val="20000"/>
        </a:spcBef>
        <a:spcAft>
          <a:spcPct val="0"/>
        </a:spcAft>
        <a:buChar char="»"/>
        <a:defRPr sz="2000">
          <a:solidFill>
            <a:schemeClr val="tx1"/>
          </a:solidFill>
          <a:latin typeface="+mn-lt"/>
          <a:ea typeface="ＭＳ Ｐゴシック" pitchFamily="-110" charset="-128"/>
        </a:defRPr>
      </a:lvl7pPr>
      <a:lvl8pPr marL="3429000" indent="-228600" algn="l" rtl="0" fontAlgn="base">
        <a:spcBef>
          <a:spcPct val="20000"/>
        </a:spcBef>
        <a:spcAft>
          <a:spcPct val="0"/>
        </a:spcAft>
        <a:buChar char="»"/>
        <a:defRPr sz="2000">
          <a:solidFill>
            <a:schemeClr val="tx1"/>
          </a:solidFill>
          <a:latin typeface="+mn-lt"/>
          <a:ea typeface="ＭＳ Ｐゴシック" pitchFamily="-110" charset="-128"/>
        </a:defRPr>
      </a:lvl8pPr>
      <a:lvl9pPr marL="3886200" indent="-228600" algn="l" rtl="0" fontAlgn="base">
        <a:spcBef>
          <a:spcPct val="20000"/>
        </a:spcBef>
        <a:spcAft>
          <a:spcPct val="0"/>
        </a:spcAft>
        <a:buChar char="»"/>
        <a:defRPr sz="2000">
          <a:solidFill>
            <a:schemeClr val="tx1"/>
          </a:solidFill>
          <a:latin typeface="+mn-lt"/>
          <a:ea typeface="ＭＳ Ｐゴシック" pitchFamily="-110"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pitchFamily="-110" charset="0"/>
                <a:ea typeface="ＭＳ Ｐゴシック"/>
                <a:cs typeface="ＭＳ Ｐゴシック"/>
              </a:defRPr>
            </a:lvl1pPr>
          </a:lstStyle>
          <a:p>
            <a:pPr>
              <a:defRPr/>
            </a:pPr>
            <a:endParaRPr lang="en-CA">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pitchFamily="-110" charset="0"/>
                <a:ea typeface="ＭＳ Ｐゴシック"/>
                <a:cs typeface="ＭＳ Ｐゴシック"/>
              </a:defRPr>
            </a:lvl1pPr>
          </a:lstStyle>
          <a:p>
            <a:pPr>
              <a:defRPr/>
            </a:pPr>
            <a:endParaRPr lang="en-CA">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Times" pitchFamily="-110" charset="0"/>
                <a:ea typeface="ＭＳ Ｐゴシック"/>
                <a:cs typeface="ＭＳ Ｐゴシック"/>
              </a:defRPr>
            </a:lvl1pPr>
          </a:lstStyle>
          <a:p>
            <a:pPr>
              <a:defRPr/>
            </a:pPr>
            <a:fld id="{0C3CAB8B-C7DE-4034-8320-722FD0F10B84}" type="slidenum">
              <a:rPr lang="en-US">
                <a:solidFill>
                  <a:srgbClr val="000000"/>
                </a:solidFill>
              </a:rPr>
              <a:pPr>
                <a:defRPr/>
              </a:pPr>
              <a:t>‹#›</a:t>
            </a:fld>
            <a:endParaRPr lang="en-US">
              <a:solidFill>
                <a:srgbClr val="000000"/>
              </a:solidFill>
            </a:endParaRPr>
          </a:p>
        </p:txBody>
      </p:sp>
    </p:spTree>
  </p:cSld>
  <p:clrMap bg1="lt1" tx1="dk1" bg2="lt2" tx2="dk2" accent1="accent1" accent2="accent2" accent3="accent3" accent4="accent4" accent5="accent5" accent6="accent6" hlink="hlink" folHlink="folHlink"/>
  <p:sldLayoutIdLst>
    <p:sldLayoutId id="2147483702" r:id="rId1"/>
  </p:sldLayoutIdLst>
  <p:transition spd="slow">
    <p:fade thruBlk="1"/>
  </p:transition>
  <p:txStyles>
    <p:titleStyle>
      <a:lvl1pPr algn="ctr" rtl="0" eaLnBrk="0" fontAlgn="base" hangingPunct="0">
        <a:spcBef>
          <a:spcPct val="0"/>
        </a:spcBef>
        <a:spcAft>
          <a:spcPct val="0"/>
        </a:spcAft>
        <a:defRPr sz="4400">
          <a:solidFill>
            <a:schemeClr val="tx2"/>
          </a:solidFill>
          <a:latin typeface="+mj-lt"/>
          <a:ea typeface="ＭＳ Ｐゴシック"/>
          <a:cs typeface="ＭＳ Ｐゴシック"/>
        </a:defRPr>
      </a:lvl1pPr>
      <a:lvl2pPr algn="ctr" rtl="0" eaLnBrk="0" fontAlgn="base" hangingPunct="0">
        <a:spcBef>
          <a:spcPct val="0"/>
        </a:spcBef>
        <a:spcAft>
          <a:spcPct val="0"/>
        </a:spcAft>
        <a:defRPr sz="4400">
          <a:solidFill>
            <a:schemeClr val="tx2"/>
          </a:solidFill>
          <a:latin typeface="Times" pitchFamily="-110" charset="0"/>
          <a:ea typeface="ＭＳ Ｐゴシック"/>
          <a:cs typeface="ＭＳ Ｐゴシック"/>
        </a:defRPr>
      </a:lvl2pPr>
      <a:lvl3pPr algn="ctr" rtl="0" eaLnBrk="0" fontAlgn="base" hangingPunct="0">
        <a:spcBef>
          <a:spcPct val="0"/>
        </a:spcBef>
        <a:spcAft>
          <a:spcPct val="0"/>
        </a:spcAft>
        <a:defRPr sz="4400">
          <a:solidFill>
            <a:schemeClr val="tx2"/>
          </a:solidFill>
          <a:latin typeface="Times" pitchFamily="-110" charset="0"/>
          <a:ea typeface="ＭＳ Ｐゴシック"/>
          <a:cs typeface="ＭＳ Ｐゴシック"/>
        </a:defRPr>
      </a:lvl3pPr>
      <a:lvl4pPr algn="ctr" rtl="0" eaLnBrk="0" fontAlgn="base" hangingPunct="0">
        <a:spcBef>
          <a:spcPct val="0"/>
        </a:spcBef>
        <a:spcAft>
          <a:spcPct val="0"/>
        </a:spcAft>
        <a:defRPr sz="4400">
          <a:solidFill>
            <a:schemeClr val="tx2"/>
          </a:solidFill>
          <a:latin typeface="Times" pitchFamily="-110" charset="0"/>
          <a:ea typeface="ＭＳ Ｐゴシック"/>
          <a:cs typeface="ＭＳ Ｐゴシック"/>
        </a:defRPr>
      </a:lvl4pPr>
      <a:lvl5pPr algn="ctr" rtl="0" eaLnBrk="0" fontAlgn="base" hangingPunct="0">
        <a:spcBef>
          <a:spcPct val="0"/>
        </a:spcBef>
        <a:spcAft>
          <a:spcPct val="0"/>
        </a:spcAft>
        <a:defRPr sz="4400">
          <a:solidFill>
            <a:schemeClr val="tx2"/>
          </a:solidFill>
          <a:latin typeface="Times" pitchFamily="-110" charset="0"/>
          <a:ea typeface="ＭＳ Ｐゴシック"/>
          <a:cs typeface="ＭＳ Ｐゴシック"/>
        </a:defRPr>
      </a:lvl5pPr>
      <a:lvl6pPr marL="457200" algn="ctr" rtl="0" fontAlgn="base">
        <a:spcBef>
          <a:spcPct val="0"/>
        </a:spcBef>
        <a:spcAft>
          <a:spcPct val="0"/>
        </a:spcAft>
        <a:defRPr sz="4400">
          <a:solidFill>
            <a:schemeClr val="tx2"/>
          </a:solidFill>
          <a:latin typeface="Times" pitchFamily="-110" charset="0"/>
        </a:defRPr>
      </a:lvl6pPr>
      <a:lvl7pPr marL="914400" algn="ctr" rtl="0" fontAlgn="base">
        <a:spcBef>
          <a:spcPct val="0"/>
        </a:spcBef>
        <a:spcAft>
          <a:spcPct val="0"/>
        </a:spcAft>
        <a:defRPr sz="4400">
          <a:solidFill>
            <a:schemeClr val="tx2"/>
          </a:solidFill>
          <a:latin typeface="Times" pitchFamily="-110" charset="0"/>
        </a:defRPr>
      </a:lvl7pPr>
      <a:lvl8pPr marL="1371600" algn="ctr" rtl="0" fontAlgn="base">
        <a:spcBef>
          <a:spcPct val="0"/>
        </a:spcBef>
        <a:spcAft>
          <a:spcPct val="0"/>
        </a:spcAft>
        <a:defRPr sz="4400">
          <a:solidFill>
            <a:schemeClr val="tx2"/>
          </a:solidFill>
          <a:latin typeface="Times" pitchFamily="-110" charset="0"/>
        </a:defRPr>
      </a:lvl8pPr>
      <a:lvl9pPr marL="1828800" algn="ctr" rtl="0" fontAlgn="base">
        <a:spcBef>
          <a:spcPct val="0"/>
        </a:spcBef>
        <a:spcAft>
          <a:spcPct val="0"/>
        </a:spcAft>
        <a:defRPr sz="4400">
          <a:solidFill>
            <a:schemeClr val="tx2"/>
          </a:solidFill>
          <a:latin typeface="Times" pitchFamily="-110"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a:cs typeface="ＭＳ Ｐゴシック"/>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pitchFamily="-110" charset="-128"/>
          <a:cs typeface="ＭＳ Ｐゴシック"/>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10" charset="-128"/>
          <a:cs typeface="ＭＳ Ｐゴシック"/>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10" charset="-128"/>
          <a:cs typeface="ＭＳ Ｐゴシック"/>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10" charset="-128"/>
          <a:cs typeface="ＭＳ Ｐゴシック"/>
        </a:defRPr>
      </a:lvl5pPr>
      <a:lvl6pPr marL="2514600" indent="-228600" algn="l" rtl="0" fontAlgn="base">
        <a:spcBef>
          <a:spcPct val="20000"/>
        </a:spcBef>
        <a:spcAft>
          <a:spcPct val="0"/>
        </a:spcAft>
        <a:buChar char="»"/>
        <a:defRPr sz="2000">
          <a:solidFill>
            <a:schemeClr val="tx1"/>
          </a:solidFill>
          <a:latin typeface="+mn-lt"/>
          <a:ea typeface="ＭＳ Ｐゴシック" pitchFamily="-110" charset="-128"/>
        </a:defRPr>
      </a:lvl6pPr>
      <a:lvl7pPr marL="2971800" indent="-228600" algn="l" rtl="0" fontAlgn="base">
        <a:spcBef>
          <a:spcPct val="20000"/>
        </a:spcBef>
        <a:spcAft>
          <a:spcPct val="0"/>
        </a:spcAft>
        <a:buChar char="»"/>
        <a:defRPr sz="2000">
          <a:solidFill>
            <a:schemeClr val="tx1"/>
          </a:solidFill>
          <a:latin typeface="+mn-lt"/>
          <a:ea typeface="ＭＳ Ｐゴシック" pitchFamily="-110" charset="-128"/>
        </a:defRPr>
      </a:lvl7pPr>
      <a:lvl8pPr marL="3429000" indent="-228600" algn="l" rtl="0" fontAlgn="base">
        <a:spcBef>
          <a:spcPct val="20000"/>
        </a:spcBef>
        <a:spcAft>
          <a:spcPct val="0"/>
        </a:spcAft>
        <a:buChar char="»"/>
        <a:defRPr sz="2000">
          <a:solidFill>
            <a:schemeClr val="tx1"/>
          </a:solidFill>
          <a:latin typeface="+mn-lt"/>
          <a:ea typeface="ＭＳ Ｐゴシック" pitchFamily="-110" charset="-128"/>
        </a:defRPr>
      </a:lvl8pPr>
      <a:lvl9pPr marL="3886200" indent="-228600" algn="l" rtl="0" fontAlgn="base">
        <a:spcBef>
          <a:spcPct val="20000"/>
        </a:spcBef>
        <a:spcAft>
          <a:spcPct val="0"/>
        </a:spcAft>
        <a:buChar char="»"/>
        <a:defRPr sz="2000">
          <a:solidFill>
            <a:schemeClr val="tx1"/>
          </a:solidFill>
          <a:latin typeface="+mn-lt"/>
          <a:ea typeface="ＭＳ Ｐゴシック" pitchFamily="-110"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pitchFamily="-110" charset="0"/>
                <a:ea typeface="ＭＳ Ｐゴシック"/>
                <a:cs typeface="ＭＳ Ｐゴシック"/>
              </a:defRPr>
            </a:lvl1pPr>
          </a:lstStyle>
          <a:p>
            <a:pPr>
              <a:defRPr/>
            </a:pPr>
            <a:endParaRPr lang="en-CA">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pitchFamily="-110" charset="0"/>
                <a:ea typeface="ＭＳ Ｐゴシック"/>
                <a:cs typeface="ＭＳ Ｐゴシック"/>
              </a:defRPr>
            </a:lvl1pPr>
          </a:lstStyle>
          <a:p>
            <a:pPr>
              <a:defRPr/>
            </a:pPr>
            <a:endParaRPr lang="en-CA">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Times" pitchFamily="-110" charset="0"/>
                <a:ea typeface="ＭＳ Ｐゴシック"/>
                <a:cs typeface="ＭＳ Ｐゴシック"/>
              </a:defRPr>
            </a:lvl1pPr>
          </a:lstStyle>
          <a:p>
            <a:pPr>
              <a:defRPr/>
            </a:pPr>
            <a:fld id="{0C3CAB8B-C7DE-4034-8320-722FD0F10B84}" type="slidenum">
              <a:rPr lang="en-US">
                <a:solidFill>
                  <a:srgbClr val="000000"/>
                </a:solidFill>
              </a:rPr>
              <a:pPr>
                <a:defRPr/>
              </a:pPr>
              <a:t>‹#›</a:t>
            </a:fld>
            <a:endParaRPr lang="en-US">
              <a:solidFill>
                <a:srgbClr val="000000"/>
              </a:solidFill>
            </a:endParaRPr>
          </a:p>
        </p:txBody>
      </p:sp>
    </p:spTree>
  </p:cSld>
  <p:clrMap bg1="lt1" tx1="dk1" bg2="lt2" tx2="dk2" accent1="accent1" accent2="accent2" accent3="accent3" accent4="accent4" accent5="accent5" accent6="accent6" hlink="hlink" folHlink="folHlink"/>
  <p:sldLayoutIdLst>
    <p:sldLayoutId id="2147483704" r:id="rId1"/>
  </p:sldLayoutIdLst>
  <p:transition spd="slow">
    <p:fade thruBlk="1"/>
  </p:transition>
  <p:txStyles>
    <p:titleStyle>
      <a:lvl1pPr algn="ctr" rtl="0" eaLnBrk="0" fontAlgn="base" hangingPunct="0">
        <a:spcBef>
          <a:spcPct val="0"/>
        </a:spcBef>
        <a:spcAft>
          <a:spcPct val="0"/>
        </a:spcAft>
        <a:defRPr sz="4400">
          <a:solidFill>
            <a:schemeClr val="tx2"/>
          </a:solidFill>
          <a:latin typeface="+mj-lt"/>
          <a:ea typeface="ＭＳ Ｐゴシック"/>
          <a:cs typeface="ＭＳ Ｐゴシック"/>
        </a:defRPr>
      </a:lvl1pPr>
      <a:lvl2pPr algn="ctr" rtl="0" eaLnBrk="0" fontAlgn="base" hangingPunct="0">
        <a:spcBef>
          <a:spcPct val="0"/>
        </a:spcBef>
        <a:spcAft>
          <a:spcPct val="0"/>
        </a:spcAft>
        <a:defRPr sz="4400">
          <a:solidFill>
            <a:schemeClr val="tx2"/>
          </a:solidFill>
          <a:latin typeface="Times" pitchFamily="-110" charset="0"/>
          <a:ea typeface="ＭＳ Ｐゴシック"/>
          <a:cs typeface="ＭＳ Ｐゴシック"/>
        </a:defRPr>
      </a:lvl2pPr>
      <a:lvl3pPr algn="ctr" rtl="0" eaLnBrk="0" fontAlgn="base" hangingPunct="0">
        <a:spcBef>
          <a:spcPct val="0"/>
        </a:spcBef>
        <a:spcAft>
          <a:spcPct val="0"/>
        </a:spcAft>
        <a:defRPr sz="4400">
          <a:solidFill>
            <a:schemeClr val="tx2"/>
          </a:solidFill>
          <a:latin typeface="Times" pitchFamily="-110" charset="0"/>
          <a:ea typeface="ＭＳ Ｐゴシック"/>
          <a:cs typeface="ＭＳ Ｐゴシック"/>
        </a:defRPr>
      </a:lvl3pPr>
      <a:lvl4pPr algn="ctr" rtl="0" eaLnBrk="0" fontAlgn="base" hangingPunct="0">
        <a:spcBef>
          <a:spcPct val="0"/>
        </a:spcBef>
        <a:spcAft>
          <a:spcPct val="0"/>
        </a:spcAft>
        <a:defRPr sz="4400">
          <a:solidFill>
            <a:schemeClr val="tx2"/>
          </a:solidFill>
          <a:latin typeface="Times" pitchFamily="-110" charset="0"/>
          <a:ea typeface="ＭＳ Ｐゴシック"/>
          <a:cs typeface="ＭＳ Ｐゴシック"/>
        </a:defRPr>
      </a:lvl4pPr>
      <a:lvl5pPr algn="ctr" rtl="0" eaLnBrk="0" fontAlgn="base" hangingPunct="0">
        <a:spcBef>
          <a:spcPct val="0"/>
        </a:spcBef>
        <a:spcAft>
          <a:spcPct val="0"/>
        </a:spcAft>
        <a:defRPr sz="4400">
          <a:solidFill>
            <a:schemeClr val="tx2"/>
          </a:solidFill>
          <a:latin typeface="Times" pitchFamily="-110" charset="0"/>
          <a:ea typeface="ＭＳ Ｐゴシック"/>
          <a:cs typeface="ＭＳ Ｐゴシック"/>
        </a:defRPr>
      </a:lvl5pPr>
      <a:lvl6pPr marL="457200" algn="ctr" rtl="0" fontAlgn="base">
        <a:spcBef>
          <a:spcPct val="0"/>
        </a:spcBef>
        <a:spcAft>
          <a:spcPct val="0"/>
        </a:spcAft>
        <a:defRPr sz="4400">
          <a:solidFill>
            <a:schemeClr val="tx2"/>
          </a:solidFill>
          <a:latin typeface="Times" pitchFamily="-110" charset="0"/>
        </a:defRPr>
      </a:lvl6pPr>
      <a:lvl7pPr marL="914400" algn="ctr" rtl="0" fontAlgn="base">
        <a:spcBef>
          <a:spcPct val="0"/>
        </a:spcBef>
        <a:spcAft>
          <a:spcPct val="0"/>
        </a:spcAft>
        <a:defRPr sz="4400">
          <a:solidFill>
            <a:schemeClr val="tx2"/>
          </a:solidFill>
          <a:latin typeface="Times" pitchFamily="-110" charset="0"/>
        </a:defRPr>
      </a:lvl7pPr>
      <a:lvl8pPr marL="1371600" algn="ctr" rtl="0" fontAlgn="base">
        <a:spcBef>
          <a:spcPct val="0"/>
        </a:spcBef>
        <a:spcAft>
          <a:spcPct val="0"/>
        </a:spcAft>
        <a:defRPr sz="4400">
          <a:solidFill>
            <a:schemeClr val="tx2"/>
          </a:solidFill>
          <a:latin typeface="Times" pitchFamily="-110" charset="0"/>
        </a:defRPr>
      </a:lvl8pPr>
      <a:lvl9pPr marL="1828800" algn="ctr" rtl="0" fontAlgn="base">
        <a:spcBef>
          <a:spcPct val="0"/>
        </a:spcBef>
        <a:spcAft>
          <a:spcPct val="0"/>
        </a:spcAft>
        <a:defRPr sz="4400">
          <a:solidFill>
            <a:schemeClr val="tx2"/>
          </a:solidFill>
          <a:latin typeface="Times" pitchFamily="-110"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a:cs typeface="ＭＳ Ｐゴシック"/>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pitchFamily="-110" charset="-128"/>
          <a:cs typeface="ＭＳ Ｐゴシック"/>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10" charset="-128"/>
          <a:cs typeface="ＭＳ Ｐゴシック"/>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10" charset="-128"/>
          <a:cs typeface="ＭＳ Ｐゴシック"/>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10" charset="-128"/>
          <a:cs typeface="ＭＳ Ｐゴシック"/>
        </a:defRPr>
      </a:lvl5pPr>
      <a:lvl6pPr marL="2514600" indent="-228600" algn="l" rtl="0" fontAlgn="base">
        <a:spcBef>
          <a:spcPct val="20000"/>
        </a:spcBef>
        <a:spcAft>
          <a:spcPct val="0"/>
        </a:spcAft>
        <a:buChar char="»"/>
        <a:defRPr sz="2000">
          <a:solidFill>
            <a:schemeClr val="tx1"/>
          </a:solidFill>
          <a:latin typeface="+mn-lt"/>
          <a:ea typeface="ＭＳ Ｐゴシック" pitchFamily="-110" charset="-128"/>
        </a:defRPr>
      </a:lvl6pPr>
      <a:lvl7pPr marL="2971800" indent="-228600" algn="l" rtl="0" fontAlgn="base">
        <a:spcBef>
          <a:spcPct val="20000"/>
        </a:spcBef>
        <a:spcAft>
          <a:spcPct val="0"/>
        </a:spcAft>
        <a:buChar char="»"/>
        <a:defRPr sz="2000">
          <a:solidFill>
            <a:schemeClr val="tx1"/>
          </a:solidFill>
          <a:latin typeface="+mn-lt"/>
          <a:ea typeface="ＭＳ Ｐゴシック" pitchFamily="-110" charset="-128"/>
        </a:defRPr>
      </a:lvl7pPr>
      <a:lvl8pPr marL="3429000" indent="-228600" algn="l" rtl="0" fontAlgn="base">
        <a:spcBef>
          <a:spcPct val="20000"/>
        </a:spcBef>
        <a:spcAft>
          <a:spcPct val="0"/>
        </a:spcAft>
        <a:buChar char="»"/>
        <a:defRPr sz="2000">
          <a:solidFill>
            <a:schemeClr val="tx1"/>
          </a:solidFill>
          <a:latin typeface="+mn-lt"/>
          <a:ea typeface="ＭＳ Ｐゴシック" pitchFamily="-110" charset="-128"/>
        </a:defRPr>
      </a:lvl8pPr>
      <a:lvl9pPr marL="3886200" indent="-228600" algn="l" rtl="0" fontAlgn="base">
        <a:spcBef>
          <a:spcPct val="20000"/>
        </a:spcBef>
        <a:spcAft>
          <a:spcPct val="0"/>
        </a:spcAft>
        <a:buChar char="»"/>
        <a:defRPr sz="2000">
          <a:solidFill>
            <a:schemeClr val="tx1"/>
          </a:solidFill>
          <a:latin typeface="+mn-lt"/>
          <a:ea typeface="ＭＳ Ｐゴシック" pitchFamily="-110"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pitchFamily="-110" charset="0"/>
                <a:ea typeface="ＭＳ Ｐゴシック"/>
                <a:cs typeface="ＭＳ Ｐゴシック"/>
              </a:defRPr>
            </a:lvl1pPr>
          </a:lstStyle>
          <a:p>
            <a:pPr>
              <a:defRPr/>
            </a:pPr>
            <a:endParaRPr lang="en-CA">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pitchFamily="-110" charset="0"/>
                <a:ea typeface="ＭＳ Ｐゴシック"/>
                <a:cs typeface="ＭＳ Ｐゴシック"/>
              </a:defRPr>
            </a:lvl1pPr>
          </a:lstStyle>
          <a:p>
            <a:pPr>
              <a:defRPr/>
            </a:pPr>
            <a:endParaRPr lang="en-CA">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Times" pitchFamily="-110" charset="0"/>
                <a:ea typeface="ＭＳ Ｐゴシック"/>
                <a:cs typeface="ＭＳ Ｐゴシック"/>
              </a:defRPr>
            </a:lvl1pPr>
          </a:lstStyle>
          <a:p>
            <a:pPr>
              <a:defRPr/>
            </a:pPr>
            <a:fld id="{0C3CAB8B-C7DE-4034-8320-722FD0F10B84}" type="slidenum">
              <a:rPr lang="en-US">
                <a:solidFill>
                  <a:srgbClr val="000000"/>
                </a:solidFill>
              </a:rPr>
              <a:pPr>
                <a:defRPr/>
              </a:pPr>
              <a:t>‹#›</a:t>
            </a:fld>
            <a:endParaRPr lang="en-US">
              <a:solidFill>
                <a:srgbClr val="000000"/>
              </a:solidFill>
            </a:endParaRPr>
          </a:p>
        </p:txBody>
      </p:sp>
    </p:spTree>
  </p:cSld>
  <p:clrMap bg1="lt1" tx1="dk1" bg2="lt2" tx2="dk2" accent1="accent1" accent2="accent2" accent3="accent3" accent4="accent4" accent5="accent5" accent6="accent6" hlink="hlink" folHlink="folHlink"/>
  <p:sldLayoutIdLst>
    <p:sldLayoutId id="2147483706" r:id="rId1"/>
  </p:sldLayoutIdLst>
  <p:transition spd="slow">
    <p:fade thruBlk="1"/>
  </p:transition>
  <p:txStyles>
    <p:titleStyle>
      <a:lvl1pPr algn="ctr" rtl="0" eaLnBrk="0" fontAlgn="base" hangingPunct="0">
        <a:spcBef>
          <a:spcPct val="0"/>
        </a:spcBef>
        <a:spcAft>
          <a:spcPct val="0"/>
        </a:spcAft>
        <a:defRPr sz="4400">
          <a:solidFill>
            <a:schemeClr val="tx2"/>
          </a:solidFill>
          <a:latin typeface="+mj-lt"/>
          <a:ea typeface="ＭＳ Ｐゴシック"/>
          <a:cs typeface="ＭＳ Ｐゴシック"/>
        </a:defRPr>
      </a:lvl1pPr>
      <a:lvl2pPr algn="ctr" rtl="0" eaLnBrk="0" fontAlgn="base" hangingPunct="0">
        <a:spcBef>
          <a:spcPct val="0"/>
        </a:spcBef>
        <a:spcAft>
          <a:spcPct val="0"/>
        </a:spcAft>
        <a:defRPr sz="4400">
          <a:solidFill>
            <a:schemeClr val="tx2"/>
          </a:solidFill>
          <a:latin typeface="Times" pitchFamily="-110" charset="0"/>
          <a:ea typeface="ＭＳ Ｐゴシック"/>
          <a:cs typeface="ＭＳ Ｐゴシック"/>
        </a:defRPr>
      </a:lvl2pPr>
      <a:lvl3pPr algn="ctr" rtl="0" eaLnBrk="0" fontAlgn="base" hangingPunct="0">
        <a:spcBef>
          <a:spcPct val="0"/>
        </a:spcBef>
        <a:spcAft>
          <a:spcPct val="0"/>
        </a:spcAft>
        <a:defRPr sz="4400">
          <a:solidFill>
            <a:schemeClr val="tx2"/>
          </a:solidFill>
          <a:latin typeface="Times" pitchFamily="-110" charset="0"/>
          <a:ea typeface="ＭＳ Ｐゴシック"/>
          <a:cs typeface="ＭＳ Ｐゴシック"/>
        </a:defRPr>
      </a:lvl3pPr>
      <a:lvl4pPr algn="ctr" rtl="0" eaLnBrk="0" fontAlgn="base" hangingPunct="0">
        <a:spcBef>
          <a:spcPct val="0"/>
        </a:spcBef>
        <a:spcAft>
          <a:spcPct val="0"/>
        </a:spcAft>
        <a:defRPr sz="4400">
          <a:solidFill>
            <a:schemeClr val="tx2"/>
          </a:solidFill>
          <a:latin typeface="Times" pitchFamily="-110" charset="0"/>
          <a:ea typeface="ＭＳ Ｐゴシック"/>
          <a:cs typeface="ＭＳ Ｐゴシック"/>
        </a:defRPr>
      </a:lvl4pPr>
      <a:lvl5pPr algn="ctr" rtl="0" eaLnBrk="0" fontAlgn="base" hangingPunct="0">
        <a:spcBef>
          <a:spcPct val="0"/>
        </a:spcBef>
        <a:spcAft>
          <a:spcPct val="0"/>
        </a:spcAft>
        <a:defRPr sz="4400">
          <a:solidFill>
            <a:schemeClr val="tx2"/>
          </a:solidFill>
          <a:latin typeface="Times" pitchFamily="-110" charset="0"/>
          <a:ea typeface="ＭＳ Ｐゴシック"/>
          <a:cs typeface="ＭＳ Ｐゴシック"/>
        </a:defRPr>
      </a:lvl5pPr>
      <a:lvl6pPr marL="457200" algn="ctr" rtl="0" fontAlgn="base">
        <a:spcBef>
          <a:spcPct val="0"/>
        </a:spcBef>
        <a:spcAft>
          <a:spcPct val="0"/>
        </a:spcAft>
        <a:defRPr sz="4400">
          <a:solidFill>
            <a:schemeClr val="tx2"/>
          </a:solidFill>
          <a:latin typeface="Times" pitchFamily="-110" charset="0"/>
        </a:defRPr>
      </a:lvl6pPr>
      <a:lvl7pPr marL="914400" algn="ctr" rtl="0" fontAlgn="base">
        <a:spcBef>
          <a:spcPct val="0"/>
        </a:spcBef>
        <a:spcAft>
          <a:spcPct val="0"/>
        </a:spcAft>
        <a:defRPr sz="4400">
          <a:solidFill>
            <a:schemeClr val="tx2"/>
          </a:solidFill>
          <a:latin typeface="Times" pitchFamily="-110" charset="0"/>
        </a:defRPr>
      </a:lvl7pPr>
      <a:lvl8pPr marL="1371600" algn="ctr" rtl="0" fontAlgn="base">
        <a:spcBef>
          <a:spcPct val="0"/>
        </a:spcBef>
        <a:spcAft>
          <a:spcPct val="0"/>
        </a:spcAft>
        <a:defRPr sz="4400">
          <a:solidFill>
            <a:schemeClr val="tx2"/>
          </a:solidFill>
          <a:latin typeface="Times" pitchFamily="-110" charset="0"/>
        </a:defRPr>
      </a:lvl8pPr>
      <a:lvl9pPr marL="1828800" algn="ctr" rtl="0" fontAlgn="base">
        <a:spcBef>
          <a:spcPct val="0"/>
        </a:spcBef>
        <a:spcAft>
          <a:spcPct val="0"/>
        </a:spcAft>
        <a:defRPr sz="4400">
          <a:solidFill>
            <a:schemeClr val="tx2"/>
          </a:solidFill>
          <a:latin typeface="Times" pitchFamily="-110"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a:cs typeface="ＭＳ Ｐゴシック"/>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pitchFamily="-110" charset="-128"/>
          <a:cs typeface="ＭＳ Ｐゴシック"/>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10" charset="-128"/>
          <a:cs typeface="ＭＳ Ｐゴシック"/>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10" charset="-128"/>
          <a:cs typeface="ＭＳ Ｐゴシック"/>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10" charset="-128"/>
          <a:cs typeface="ＭＳ Ｐゴシック"/>
        </a:defRPr>
      </a:lvl5pPr>
      <a:lvl6pPr marL="2514600" indent="-228600" algn="l" rtl="0" fontAlgn="base">
        <a:spcBef>
          <a:spcPct val="20000"/>
        </a:spcBef>
        <a:spcAft>
          <a:spcPct val="0"/>
        </a:spcAft>
        <a:buChar char="»"/>
        <a:defRPr sz="2000">
          <a:solidFill>
            <a:schemeClr val="tx1"/>
          </a:solidFill>
          <a:latin typeface="+mn-lt"/>
          <a:ea typeface="ＭＳ Ｐゴシック" pitchFamily="-110" charset="-128"/>
        </a:defRPr>
      </a:lvl6pPr>
      <a:lvl7pPr marL="2971800" indent="-228600" algn="l" rtl="0" fontAlgn="base">
        <a:spcBef>
          <a:spcPct val="20000"/>
        </a:spcBef>
        <a:spcAft>
          <a:spcPct val="0"/>
        </a:spcAft>
        <a:buChar char="»"/>
        <a:defRPr sz="2000">
          <a:solidFill>
            <a:schemeClr val="tx1"/>
          </a:solidFill>
          <a:latin typeface="+mn-lt"/>
          <a:ea typeface="ＭＳ Ｐゴシック" pitchFamily="-110" charset="-128"/>
        </a:defRPr>
      </a:lvl7pPr>
      <a:lvl8pPr marL="3429000" indent="-228600" algn="l" rtl="0" fontAlgn="base">
        <a:spcBef>
          <a:spcPct val="20000"/>
        </a:spcBef>
        <a:spcAft>
          <a:spcPct val="0"/>
        </a:spcAft>
        <a:buChar char="»"/>
        <a:defRPr sz="2000">
          <a:solidFill>
            <a:schemeClr val="tx1"/>
          </a:solidFill>
          <a:latin typeface="+mn-lt"/>
          <a:ea typeface="ＭＳ Ｐゴシック" pitchFamily="-110" charset="-128"/>
        </a:defRPr>
      </a:lvl8pPr>
      <a:lvl9pPr marL="3886200" indent="-228600" algn="l" rtl="0" fontAlgn="base">
        <a:spcBef>
          <a:spcPct val="20000"/>
        </a:spcBef>
        <a:spcAft>
          <a:spcPct val="0"/>
        </a:spcAft>
        <a:buChar char="»"/>
        <a:defRPr sz="2000">
          <a:solidFill>
            <a:schemeClr val="tx1"/>
          </a:solidFill>
          <a:latin typeface="+mn-lt"/>
          <a:ea typeface="ＭＳ Ｐゴシック" pitchFamily="-110"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pitchFamily="-110" charset="0"/>
                <a:ea typeface="ＭＳ Ｐゴシック"/>
                <a:cs typeface="ＭＳ Ｐゴシック"/>
              </a:defRPr>
            </a:lvl1pPr>
          </a:lstStyle>
          <a:p>
            <a:pPr>
              <a:defRPr/>
            </a:pPr>
            <a:endParaRPr lang="en-CA">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pitchFamily="-110" charset="0"/>
                <a:ea typeface="ＭＳ Ｐゴシック"/>
                <a:cs typeface="ＭＳ Ｐゴシック"/>
              </a:defRPr>
            </a:lvl1pPr>
          </a:lstStyle>
          <a:p>
            <a:pPr>
              <a:defRPr/>
            </a:pPr>
            <a:endParaRPr lang="en-CA">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Times" pitchFamily="-110" charset="0"/>
                <a:ea typeface="ＭＳ Ｐゴシック"/>
                <a:cs typeface="ＭＳ Ｐゴシック"/>
              </a:defRPr>
            </a:lvl1pPr>
          </a:lstStyle>
          <a:p>
            <a:pPr>
              <a:defRPr/>
            </a:pPr>
            <a:fld id="{0C3CAB8B-C7DE-4034-8320-722FD0F10B84}" type="slidenum">
              <a:rPr lang="en-US">
                <a:solidFill>
                  <a:srgbClr val="000000"/>
                </a:solidFill>
              </a:rPr>
              <a:pPr>
                <a:defRPr/>
              </a:pPr>
              <a:t>‹#›</a:t>
            </a:fld>
            <a:endParaRPr lang="en-US">
              <a:solidFill>
                <a:srgbClr val="000000"/>
              </a:solidFill>
            </a:endParaRPr>
          </a:p>
        </p:txBody>
      </p:sp>
    </p:spTree>
  </p:cSld>
  <p:clrMap bg1="lt1" tx1="dk1" bg2="lt2" tx2="dk2" accent1="accent1" accent2="accent2" accent3="accent3" accent4="accent4" accent5="accent5" accent6="accent6" hlink="hlink" folHlink="folHlink"/>
  <p:sldLayoutIdLst>
    <p:sldLayoutId id="2147483708" r:id="rId1"/>
  </p:sldLayoutIdLst>
  <p:transition spd="slow">
    <p:fade thruBlk="1"/>
  </p:transition>
  <p:txStyles>
    <p:titleStyle>
      <a:lvl1pPr algn="ctr" rtl="0" eaLnBrk="0" fontAlgn="base" hangingPunct="0">
        <a:spcBef>
          <a:spcPct val="0"/>
        </a:spcBef>
        <a:spcAft>
          <a:spcPct val="0"/>
        </a:spcAft>
        <a:defRPr sz="4400">
          <a:solidFill>
            <a:schemeClr val="tx2"/>
          </a:solidFill>
          <a:latin typeface="+mj-lt"/>
          <a:ea typeface="ＭＳ Ｐゴシック"/>
          <a:cs typeface="ＭＳ Ｐゴシック"/>
        </a:defRPr>
      </a:lvl1pPr>
      <a:lvl2pPr algn="ctr" rtl="0" eaLnBrk="0" fontAlgn="base" hangingPunct="0">
        <a:spcBef>
          <a:spcPct val="0"/>
        </a:spcBef>
        <a:spcAft>
          <a:spcPct val="0"/>
        </a:spcAft>
        <a:defRPr sz="4400">
          <a:solidFill>
            <a:schemeClr val="tx2"/>
          </a:solidFill>
          <a:latin typeface="Times" pitchFamily="-110" charset="0"/>
          <a:ea typeface="ＭＳ Ｐゴシック"/>
          <a:cs typeface="ＭＳ Ｐゴシック"/>
        </a:defRPr>
      </a:lvl2pPr>
      <a:lvl3pPr algn="ctr" rtl="0" eaLnBrk="0" fontAlgn="base" hangingPunct="0">
        <a:spcBef>
          <a:spcPct val="0"/>
        </a:spcBef>
        <a:spcAft>
          <a:spcPct val="0"/>
        </a:spcAft>
        <a:defRPr sz="4400">
          <a:solidFill>
            <a:schemeClr val="tx2"/>
          </a:solidFill>
          <a:latin typeface="Times" pitchFamily="-110" charset="0"/>
          <a:ea typeface="ＭＳ Ｐゴシック"/>
          <a:cs typeface="ＭＳ Ｐゴシック"/>
        </a:defRPr>
      </a:lvl3pPr>
      <a:lvl4pPr algn="ctr" rtl="0" eaLnBrk="0" fontAlgn="base" hangingPunct="0">
        <a:spcBef>
          <a:spcPct val="0"/>
        </a:spcBef>
        <a:spcAft>
          <a:spcPct val="0"/>
        </a:spcAft>
        <a:defRPr sz="4400">
          <a:solidFill>
            <a:schemeClr val="tx2"/>
          </a:solidFill>
          <a:latin typeface="Times" pitchFamily="-110" charset="0"/>
          <a:ea typeface="ＭＳ Ｐゴシック"/>
          <a:cs typeface="ＭＳ Ｐゴシック"/>
        </a:defRPr>
      </a:lvl4pPr>
      <a:lvl5pPr algn="ctr" rtl="0" eaLnBrk="0" fontAlgn="base" hangingPunct="0">
        <a:spcBef>
          <a:spcPct val="0"/>
        </a:spcBef>
        <a:spcAft>
          <a:spcPct val="0"/>
        </a:spcAft>
        <a:defRPr sz="4400">
          <a:solidFill>
            <a:schemeClr val="tx2"/>
          </a:solidFill>
          <a:latin typeface="Times" pitchFamily="-110" charset="0"/>
          <a:ea typeface="ＭＳ Ｐゴシック"/>
          <a:cs typeface="ＭＳ Ｐゴシック"/>
        </a:defRPr>
      </a:lvl5pPr>
      <a:lvl6pPr marL="457200" algn="ctr" rtl="0" fontAlgn="base">
        <a:spcBef>
          <a:spcPct val="0"/>
        </a:spcBef>
        <a:spcAft>
          <a:spcPct val="0"/>
        </a:spcAft>
        <a:defRPr sz="4400">
          <a:solidFill>
            <a:schemeClr val="tx2"/>
          </a:solidFill>
          <a:latin typeface="Times" pitchFamily="-110" charset="0"/>
        </a:defRPr>
      </a:lvl6pPr>
      <a:lvl7pPr marL="914400" algn="ctr" rtl="0" fontAlgn="base">
        <a:spcBef>
          <a:spcPct val="0"/>
        </a:spcBef>
        <a:spcAft>
          <a:spcPct val="0"/>
        </a:spcAft>
        <a:defRPr sz="4400">
          <a:solidFill>
            <a:schemeClr val="tx2"/>
          </a:solidFill>
          <a:latin typeface="Times" pitchFamily="-110" charset="0"/>
        </a:defRPr>
      </a:lvl7pPr>
      <a:lvl8pPr marL="1371600" algn="ctr" rtl="0" fontAlgn="base">
        <a:spcBef>
          <a:spcPct val="0"/>
        </a:spcBef>
        <a:spcAft>
          <a:spcPct val="0"/>
        </a:spcAft>
        <a:defRPr sz="4400">
          <a:solidFill>
            <a:schemeClr val="tx2"/>
          </a:solidFill>
          <a:latin typeface="Times" pitchFamily="-110" charset="0"/>
        </a:defRPr>
      </a:lvl8pPr>
      <a:lvl9pPr marL="1828800" algn="ctr" rtl="0" fontAlgn="base">
        <a:spcBef>
          <a:spcPct val="0"/>
        </a:spcBef>
        <a:spcAft>
          <a:spcPct val="0"/>
        </a:spcAft>
        <a:defRPr sz="4400">
          <a:solidFill>
            <a:schemeClr val="tx2"/>
          </a:solidFill>
          <a:latin typeface="Times" pitchFamily="-110"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a:cs typeface="ＭＳ Ｐゴシック"/>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pitchFamily="-110" charset="-128"/>
          <a:cs typeface="ＭＳ Ｐゴシック"/>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10" charset="-128"/>
          <a:cs typeface="ＭＳ Ｐゴシック"/>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10" charset="-128"/>
          <a:cs typeface="ＭＳ Ｐゴシック"/>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10" charset="-128"/>
          <a:cs typeface="ＭＳ Ｐゴシック"/>
        </a:defRPr>
      </a:lvl5pPr>
      <a:lvl6pPr marL="2514600" indent="-228600" algn="l" rtl="0" fontAlgn="base">
        <a:spcBef>
          <a:spcPct val="20000"/>
        </a:spcBef>
        <a:spcAft>
          <a:spcPct val="0"/>
        </a:spcAft>
        <a:buChar char="»"/>
        <a:defRPr sz="2000">
          <a:solidFill>
            <a:schemeClr val="tx1"/>
          </a:solidFill>
          <a:latin typeface="+mn-lt"/>
          <a:ea typeface="ＭＳ Ｐゴシック" pitchFamily="-110" charset="-128"/>
        </a:defRPr>
      </a:lvl6pPr>
      <a:lvl7pPr marL="2971800" indent="-228600" algn="l" rtl="0" fontAlgn="base">
        <a:spcBef>
          <a:spcPct val="20000"/>
        </a:spcBef>
        <a:spcAft>
          <a:spcPct val="0"/>
        </a:spcAft>
        <a:buChar char="»"/>
        <a:defRPr sz="2000">
          <a:solidFill>
            <a:schemeClr val="tx1"/>
          </a:solidFill>
          <a:latin typeface="+mn-lt"/>
          <a:ea typeface="ＭＳ Ｐゴシック" pitchFamily="-110" charset="-128"/>
        </a:defRPr>
      </a:lvl7pPr>
      <a:lvl8pPr marL="3429000" indent="-228600" algn="l" rtl="0" fontAlgn="base">
        <a:spcBef>
          <a:spcPct val="20000"/>
        </a:spcBef>
        <a:spcAft>
          <a:spcPct val="0"/>
        </a:spcAft>
        <a:buChar char="»"/>
        <a:defRPr sz="2000">
          <a:solidFill>
            <a:schemeClr val="tx1"/>
          </a:solidFill>
          <a:latin typeface="+mn-lt"/>
          <a:ea typeface="ＭＳ Ｐゴシック" pitchFamily="-110" charset="-128"/>
        </a:defRPr>
      </a:lvl8pPr>
      <a:lvl9pPr marL="3886200" indent="-228600" algn="l" rtl="0" fontAlgn="base">
        <a:spcBef>
          <a:spcPct val="20000"/>
        </a:spcBef>
        <a:spcAft>
          <a:spcPct val="0"/>
        </a:spcAft>
        <a:buChar char="»"/>
        <a:defRPr sz="2000">
          <a:solidFill>
            <a:schemeClr val="tx1"/>
          </a:solidFill>
          <a:latin typeface="+mn-lt"/>
          <a:ea typeface="ＭＳ Ｐゴシック" pitchFamily="-110"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pitchFamily="-110" charset="0"/>
                <a:ea typeface="ＭＳ Ｐゴシック"/>
                <a:cs typeface="ＭＳ Ｐゴシック"/>
              </a:defRPr>
            </a:lvl1pPr>
          </a:lstStyle>
          <a:p>
            <a:pPr>
              <a:defRPr/>
            </a:pPr>
            <a:endParaRPr lang="en-CA">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pitchFamily="-110" charset="0"/>
                <a:ea typeface="ＭＳ Ｐゴシック"/>
                <a:cs typeface="ＭＳ Ｐゴシック"/>
              </a:defRPr>
            </a:lvl1pPr>
          </a:lstStyle>
          <a:p>
            <a:pPr>
              <a:defRPr/>
            </a:pPr>
            <a:endParaRPr lang="en-CA">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Times" pitchFamily="-110" charset="0"/>
                <a:ea typeface="ＭＳ Ｐゴシック"/>
                <a:cs typeface="ＭＳ Ｐゴシック"/>
              </a:defRPr>
            </a:lvl1pPr>
          </a:lstStyle>
          <a:p>
            <a:pPr>
              <a:defRPr/>
            </a:pPr>
            <a:fld id="{0C3CAB8B-C7DE-4034-8320-722FD0F10B84}" type="slidenum">
              <a:rPr lang="en-US">
                <a:solidFill>
                  <a:srgbClr val="000000"/>
                </a:solidFill>
              </a:rPr>
              <a:pPr>
                <a:defRPr/>
              </a:pPr>
              <a:t>‹#›</a:t>
            </a:fld>
            <a:endParaRPr lang="en-US">
              <a:solidFill>
                <a:srgbClr val="000000"/>
              </a:solidFill>
            </a:endParaRPr>
          </a:p>
        </p:txBody>
      </p:sp>
    </p:spTree>
  </p:cSld>
  <p:clrMap bg1="lt1" tx1="dk1" bg2="lt2" tx2="dk2" accent1="accent1" accent2="accent2" accent3="accent3" accent4="accent4" accent5="accent5" accent6="accent6" hlink="hlink" folHlink="folHlink"/>
  <p:sldLayoutIdLst>
    <p:sldLayoutId id="2147483710" r:id="rId1"/>
  </p:sldLayoutIdLst>
  <p:transition spd="slow">
    <p:fade thruBlk="1"/>
  </p:transition>
  <p:txStyles>
    <p:titleStyle>
      <a:lvl1pPr algn="ctr" rtl="0" eaLnBrk="0" fontAlgn="base" hangingPunct="0">
        <a:spcBef>
          <a:spcPct val="0"/>
        </a:spcBef>
        <a:spcAft>
          <a:spcPct val="0"/>
        </a:spcAft>
        <a:defRPr sz="4400">
          <a:solidFill>
            <a:schemeClr val="tx2"/>
          </a:solidFill>
          <a:latin typeface="+mj-lt"/>
          <a:ea typeface="ＭＳ Ｐゴシック"/>
          <a:cs typeface="ＭＳ Ｐゴシック"/>
        </a:defRPr>
      </a:lvl1pPr>
      <a:lvl2pPr algn="ctr" rtl="0" eaLnBrk="0" fontAlgn="base" hangingPunct="0">
        <a:spcBef>
          <a:spcPct val="0"/>
        </a:spcBef>
        <a:spcAft>
          <a:spcPct val="0"/>
        </a:spcAft>
        <a:defRPr sz="4400">
          <a:solidFill>
            <a:schemeClr val="tx2"/>
          </a:solidFill>
          <a:latin typeface="Times" pitchFamily="-110" charset="0"/>
          <a:ea typeface="ＭＳ Ｐゴシック"/>
          <a:cs typeface="ＭＳ Ｐゴシック"/>
        </a:defRPr>
      </a:lvl2pPr>
      <a:lvl3pPr algn="ctr" rtl="0" eaLnBrk="0" fontAlgn="base" hangingPunct="0">
        <a:spcBef>
          <a:spcPct val="0"/>
        </a:spcBef>
        <a:spcAft>
          <a:spcPct val="0"/>
        </a:spcAft>
        <a:defRPr sz="4400">
          <a:solidFill>
            <a:schemeClr val="tx2"/>
          </a:solidFill>
          <a:latin typeface="Times" pitchFamily="-110" charset="0"/>
          <a:ea typeface="ＭＳ Ｐゴシック"/>
          <a:cs typeface="ＭＳ Ｐゴシック"/>
        </a:defRPr>
      </a:lvl3pPr>
      <a:lvl4pPr algn="ctr" rtl="0" eaLnBrk="0" fontAlgn="base" hangingPunct="0">
        <a:spcBef>
          <a:spcPct val="0"/>
        </a:spcBef>
        <a:spcAft>
          <a:spcPct val="0"/>
        </a:spcAft>
        <a:defRPr sz="4400">
          <a:solidFill>
            <a:schemeClr val="tx2"/>
          </a:solidFill>
          <a:latin typeface="Times" pitchFamily="-110" charset="0"/>
          <a:ea typeface="ＭＳ Ｐゴシック"/>
          <a:cs typeface="ＭＳ Ｐゴシック"/>
        </a:defRPr>
      </a:lvl4pPr>
      <a:lvl5pPr algn="ctr" rtl="0" eaLnBrk="0" fontAlgn="base" hangingPunct="0">
        <a:spcBef>
          <a:spcPct val="0"/>
        </a:spcBef>
        <a:spcAft>
          <a:spcPct val="0"/>
        </a:spcAft>
        <a:defRPr sz="4400">
          <a:solidFill>
            <a:schemeClr val="tx2"/>
          </a:solidFill>
          <a:latin typeface="Times" pitchFamily="-110" charset="0"/>
          <a:ea typeface="ＭＳ Ｐゴシック"/>
          <a:cs typeface="ＭＳ Ｐゴシック"/>
        </a:defRPr>
      </a:lvl5pPr>
      <a:lvl6pPr marL="457200" algn="ctr" rtl="0" fontAlgn="base">
        <a:spcBef>
          <a:spcPct val="0"/>
        </a:spcBef>
        <a:spcAft>
          <a:spcPct val="0"/>
        </a:spcAft>
        <a:defRPr sz="4400">
          <a:solidFill>
            <a:schemeClr val="tx2"/>
          </a:solidFill>
          <a:latin typeface="Times" pitchFamily="-110" charset="0"/>
        </a:defRPr>
      </a:lvl6pPr>
      <a:lvl7pPr marL="914400" algn="ctr" rtl="0" fontAlgn="base">
        <a:spcBef>
          <a:spcPct val="0"/>
        </a:spcBef>
        <a:spcAft>
          <a:spcPct val="0"/>
        </a:spcAft>
        <a:defRPr sz="4400">
          <a:solidFill>
            <a:schemeClr val="tx2"/>
          </a:solidFill>
          <a:latin typeface="Times" pitchFamily="-110" charset="0"/>
        </a:defRPr>
      </a:lvl7pPr>
      <a:lvl8pPr marL="1371600" algn="ctr" rtl="0" fontAlgn="base">
        <a:spcBef>
          <a:spcPct val="0"/>
        </a:spcBef>
        <a:spcAft>
          <a:spcPct val="0"/>
        </a:spcAft>
        <a:defRPr sz="4400">
          <a:solidFill>
            <a:schemeClr val="tx2"/>
          </a:solidFill>
          <a:latin typeface="Times" pitchFamily="-110" charset="0"/>
        </a:defRPr>
      </a:lvl8pPr>
      <a:lvl9pPr marL="1828800" algn="ctr" rtl="0" fontAlgn="base">
        <a:spcBef>
          <a:spcPct val="0"/>
        </a:spcBef>
        <a:spcAft>
          <a:spcPct val="0"/>
        </a:spcAft>
        <a:defRPr sz="4400">
          <a:solidFill>
            <a:schemeClr val="tx2"/>
          </a:solidFill>
          <a:latin typeface="Times" pitchFamily="-110"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a:cs typeface="ＭＳ Ｐゴシック"/>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pitchFamily="-110" charset="-128"/>
          <a:cs typeface="ＭＳ Ｐゴシック"/>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10" charset="-128"/>
          <a:cs typeface="ＭＳ Ｐゴシック"/>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10" charset="-128"/>
          <a:cs typeface="ＭＳ Ｐゴシック"/>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10" charset="-128"/>
          <a:cs typeface="ＭＳ Ｐゴシック"/>
        </a:defRPr>
      </a:lvl5pPr>
      <a:lvl6pPr marL="2514600" indent="-228600" algn="l" rtl="0" fontAlgn="base">
        <a:spcBef>
          <a:spcPct val="20000"/>
        </a:spcBef>
        <a:spcAft>
          <a:spcPct val="0"/>
        </a:spcAft>
        <a:buChar char="»"/>
        <a:defRPr sz="2000">
          <a:solidFill>
            <a:schemeClr val="tx1"/>
          </a:solidFill>
          <a:latin typeface="+mn-lt"/>
          <a:ea typeface="ＭＳ Ｐゴシック" pitchFamily="-110" charset="-128"/>
        </a:defRPr>
      </a:lvl6pPr>
      <a:lvl7pPr marL="2971800" indent="-228600" algn="l" rtl="0" fontAlgn="base">
        <a:spcBef>
          <a:spcPct val="20000"/>
        </a:spcBef>
        <a:spcAft>
          <a:spcPct val="0"/>
        </a:spcAft>
        <a:buChar char="»"/>
        <a:defRPr sz="2000">
          <a:solidFill>
            <a:schemeClr val="tx1"/>
          </a:solidFill>
          <a:latin typeface="+mn-lt"/>
          <a:ea typeface="ＭＳ Ｐゴシック" pitchFamily="-110" charset="-128"/>
        </a:defRPr>
      </a:lvl7pPr>
      <a:lvl8pPr marL="3429000" indent="-228600" algn="l" rtl="0" fontAlgn="base">
        <a:spcBef>
          <a:spcPct val="20000"/>
        </a:spcBef>
        <a:spcAft>
          <a:spcPct val="0"/>
        </a:spcAft>
        <a:buChar char="»"/>
        <a:defRPr sz="2000">
          <a:solidFill>
            <a:schemeClr val="tx1"/>
          </a:solidFill>
          <a:latin typeface="+mn-lt"/>
          <a:ea typeface="ＭＳ Ｐゴシック" pitchFamily="-110" charset="-128"/>
        </a:defRPr>
      </a:lvl8pPr>
      <a:lvl9pPr marL="3886200" indent="-228600" algn="l" rtl="0" fontAlgn="base">
        <a:spcBef>
          <a:spcPct val="20000"/>
        </a:spcBef>
        <a:spcAft>
          <a:spcPct val="0"/>
        </a:spcAft>
        <a:buChar char="»"/>
        <a:defRPr sz="2000">
          <a:solidFill>
            <a:schemeClr val="tx1"/>
          </a:solidFill>
          <a:latin typeface="+mn-lt"/>
          <a:ea typeface="ＭＳ Ｐゴシック" pitchFamily="-110"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pitchFamily="-110" charset="0"/>
                <a:ea typeface="ＭＳ Ｐゴシック"/>
                <a:cs typeface="ＭＳ Ｐゴシック"/>
              </a:defRPr>
            </a:lvl1pPr>
          </a:lstStyle>
          <a:p>
            <a:pPr>
              <a:defRPr/>
            </a:pPr>
            <a:endParaRPr lang="en-CA">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pitchFamily="-110" charset="0"/>
                <a:ea typeface="ＭＳ Ｐゴシック"/>
                <a:cs typeface="ＭＳ Ｐゴシック"/>
              </a:defRPr>
            </a:lvl1pPr>
          </a:lstStyle>
          <a:p>
            <a:pPr>
              <a:defRPr/>
            </a:pPr>
            <a:endParaRPr lang="en-CA">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Times" pitchFamily="-110" charset="0"/>
                <a:ea typeface="ＭＳ Ｐゴシック"/>
                <a:cs typeface="ＭＳ Ｐゴシック"/>
              </a:defRPr>
            </a:lvl1pPr>
          </a:lstStyle>
          <a:p>
            <a:pPr>
              <a:defRPr/>
            </a:pPr>
            <a:fld id="{0C3CAB8B-C7DE-4034-8320-722FD0F10B84}" type="slidenum">
              <a:rPr lang="en-US">
                <a:solidFill>
                  <a:srgbClr val="000000"/>
                </a:solidFill>
              </a:rPr>
              <a:pPr>
                <a:defRPr/>
              </a:pPr>
              <a:t>‹#›</a:t>
            </a:fld>
            <a:endParaRPr lang="en-US">
              <a:solidFill>
                <a:srgbClr val="000000"/>
              </a:solidFill>
            </a:endParaRPr>
          </a:p>
        </p:txBody>
      </p:sp>
    </p:spTree>
  </p:cSld>
  <p:clrMap bg1="lt1" tx1="dk1" bg2="lt2" tx2="dk2" accent1="accent1" accent2="accent2" accent3="accent3" accent4="accent4" accent5="accent5" accent6="accent6" hlink="hlink" folHlink="folHlink"/>
  <p:sldLayoutIdLst>
    <p:sldLayoutId id="2147483712" r:id="rId1"/>
  </p:sldLayoutIdLst>
  <p:transition spd="slow">
    <p:fade thruBlk="1"/>
  </p:transition>
  <p:txStyles>
    <p:titleStyle>
      <a:lvl1pPr algn="ctr" rtl="0" eaLnBrk="0" fontAlgn="base" hangingPunct="0">
        <a:spcBef>
          <a:spcPct val="0"/>
        </a:spcBef>
        <a:spcAft>
          <a:spcPct val="0"/>
        </a:spcAft>
        <a:defRPr sz="4400">
          <a:solidFill>
            <a:schemeClr val="tx2"/>
          </a:solidFill>
          <a:latin typeface="+mj-lt"/>
          <a:ea typeface="ＭＳ Ｐゴシック"/>
          <a:cs typeface="ＭＳ Ｐゴシック"/>
        </a:defRPr>
      </a:lvl1pPr>
      <a:lvl2pPr algn="ctr" rtl="0" eaLnBrk="0" fontAlgn="base" hangingPunct="0">
        <a:spcBef>
          <a:spcPct val="0"/>
        </a:spcBef>
        <a:spcAft>
          <a:spcPct val="0"/>
        </a:spcAft>
        <a:defRPr sz="4400">
          <a:solidFill>
            <a:schemeClr val="tx2"/>
          </a:solidFill>
          <a:latin typeface="Times" pitchFamily="-110" charset="0"/>
          <a:ea typeface="ＭＳ Ｐゴシック"/>
          <a:cs typeface="ＭＳ Ｐゴシック"/>
        </a:defRPr>
      </a:lvl2pPr>
      <a:lvl3pPr algn="ctr" rtl="0" eaLnBrk="0" fontAlgn="base" hangingPunct="0">
        <a:spcBef>
          <a:spcPct val="0"/>
        </a:spcBef>
        <a:spcAft>
          <a:spcPct val="0"/>
        </a:spcAft>
        <a:defRPr sz="4400">
          <a:solidFill>
            <a:schemeClr val="tx2"/>
          </a:solidFill>
          <a:latin typeface="Times" pitchFamily="-110" charset="0"/>
          <a:ea typeface="ＭＳ Ｐゴシック"/>
          <a:cs typeface="ＭＳ Ｐゴシック"/>
        </a:defRPr>
      </a:lvl3pPr>
      <a:lvl4pPr algn="ctr" rtl="0" eaLnBrk="0" fontAlgn="base" hangingPunct="0">
        <a:spcBef>
          <a:spcPct val="0"/>
        </a:spcBef>
        <a:spcAft>
          <a:spcPct val="0"/>
        </a:spcAft>
        <a:defRPr sz="4400">
          <a:solidFill>
            <a:schemeClr val="tx2"/>
          </a:solidFill>
          <a:latin typeface="Times" pitchFamily="-110" charset="0"/>
          <a:ea typeface="ＭＳ Ｐゴシック"/>
          <a:cs typeface="ＭＳ Ｐゴシック"/>
        </a:defRPr>
      </a:lvl4pPr>
      <a:lvl5pPr algn="ctr" rtl="0" eaLnBrk="0" fontAlgn="base" hangingPunct="0">
        <a:spcBef>
          <a:spcPct val="0"/>
        </a:spcBef>
        <a:spcAft>
          <a:spcPct val="0"/>
        </a:spcAft>
        <a:defRPr sz="4400">
          <a:solidFill>
            <a:schemeClr val="tx2"/>
          </a:solidFill>
          <a:latin typeface="Times" pitchFamily="-110" charset="0"/>
          <a:ea typeface="ＭＳ Ｐゴシック"/>
          <a:cs typeface="ＭＳ Ｐゴシック"/>
        </a:defRPr>
      </a:lvl5pPr>
      <a:lvl6pPr marL="457200" algn="ctr" rtl="0" fontAlgn="base">
        <a:spcBef>
          <a:spcPct val="0"/>
        </a:spcBef>
        <a:spcAft>
          <a:spcPct val="0"/>
        </a:spcAft>
        <a:defRPr sz="4400">
          <a:solidFill>
            <a:schemeClr val="tx2"/>
          </a:solidFill>
          <a:latin typeface="Times" pitchFamily="-110" charset="0"/>
        </a:defRPr>
      </a:lvl6pPr>
      <a:lvl7pPr marL="914400" algn="ctr" rtl="0" fontAlgn="base">
        <a:spcBef>
          <a:spcPct val="0"/>
        </a:spcBef>
        <a:spcAft>
          <a:spcPct val="0"/>
        </a:spcAft>
        <a:defRPr sz="4400">
          <a:solidFill>
            <a:schemeClr val="tx2"/>
          </a:solidFill>
          <a:latin typeface="Times" pitchFamily="-110" charset="0"/>
        </a:defRPr>
      </a:lvl7pPr>
      <a:lvl8pPr marL="1371600" algn="ctr" rtl="0" fontAlgn="base">
        <a:spcBef>
          <a:spcPct val="0"/>
        </a:spcBef>
        <a:spcAft>
          <a:spcPct val="0"/>
        </a:spcAft>
        <a:defRPr sz="4400">
          <a:solidFill>
            <a:schemeClr val="tx2"/>
          </a:solidFill>
          <a:latin typeface="Times" pitchFamily="-110" charset="0"/>
        </a:defRPr>
      </a:lvl8pPr>
      <a:lvl9pPr marL="1828800" algn="ctr" rtl="0" fontAlgn="base">
        <a:spcBef>
          <a:spcPct val="0"/>
        </a:spcBef>
        <a:spcAft>
          <a:spcPct val="0"/>
        </a:spcAft>
        <a:defRPr sz="4400">
          <a:solidFill>
            <a:schemeClr val="tx2"/>
          </a:solidFill>
          <a:latin typeface="Times" pitchFamily="-110"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a:cs typeface="ＭＳ Ｐゴシック"/>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pitchFamily="-110" charset="-128"/>
          <a:cs typeface="ＭＳ Ｐゴシック"/>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10" charset="-128"/>
          <a:cs typeface="ＭＳ Ｐゴシック"/>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10" charset="-128"/>
          <a:cs typeface="ＭＳ Ｐゴシック"/>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10" charset="-128"/>
          <a:cs typeface="ＭＳ Ｐゴシック"/>
        </a:defRPr>
      </a:lvl5pPr>
      <a:lvl6pPr marL="2514600" indent="-228600" algn="l" rtl="0" fontAlgn="base">
        <a:spcBef>
          <a:spcPct val="20000"/>
        </a:spcBef>
        <a:spcAft>
          <a:spcPct val="0"/>
        </a:spcAft>
        <a:buChar char="»"/>
        <a:defRPr sz="2000">
          <a:solidFill>
            <a:schemeClr val="tx1"/>
          </a:solidFill>
          <a:latin typeface="+mn-lt"/>
          <a:ea typeface="ＭＳ Ｐゴシック" pitchFamily="-110" charset="-128"/>
        </a:defRPr>
      </a:lvl6pPr>
      <a:lvl7pPr marL="2971800" indent="-228600" algn="l" rtl="0" fontAlgn="base">
        <a:spcBef>
          <a:spcPct val="20000"/>
        </a:spcBef>
        <a:spcAft>
          <a:spcPct val="0"/>
        </a:spcAft>
        <a:buChar char="»"/>
        <a:defRPr sz="2000">
          <a:solidFill>
            <a:schemeClr val="tx1"/>
          </a:solidFill>
          <a:latin typeface="+mn-lt"/>
          <a:ea typeface="ＭＳ Ｐゴシック" pitchFamily="-110" charset="-128"/>
        </a:defRPr>
      </a:lvl7pPr>
      <a:lvl8pPr marL="3429000" indent="-228600" algn="l" rtl="0" fontAlgn="base">
        <a:spcBef>
          <a:spcPct val="20000"/>
        </a:spcBef>
        <a:spcAft>
          <a:spcPct val="0"/>
        </a:spcAft>
        <a:buChar char="»"/>
        <a:defRPr sz="2000">
          <a:solidFill>
            <a:schemeClr val="tx1"/>
          </a:solidFill>
          <a:latin typeface="+mn-lt"/>
          <a:ea typeface="ＭＳ Ｐゴシック" pitchFamily="-110" charset="-128"/>
        </a:defRPr>
      </a:lvl8pPr>
      <a:lvl9pPr marL="3886200" indent="-228600" algn="l" rtl="0" fontAlgn="base">
        <a:spcBef>
          <a:spcPct val="20000"/>
        </a:spcBef>
        <a:spcAft>
          <a:spcPct val="0"/>
        </a:spcAft>
        <a:buChar char="»"/>
        <a:defRPr sz="2000">
          <a:solidFill>
            <a:schemeClr val="tx1"/>
          </a:solidFill>
          <a:latin typeface="+mn-lt"/>
          <a:ea typeface="ＭＳ Ｐゴシック" pitchFamily="-110"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pitchFamily="-110" charset="0"/>
                <a:ea typeface="ＭＳ Ｐゴシック"/>
                <a:cs typeface="ＭＳ Ｐゴシック"/>
              </a:defRPr>
            </a:lvl1pPr>
          </a:lstStyle>
          <a:p>
            <a:pPr>
              <a:defRPr/>
            </a:pPr>
            <a:endParaRPr lang="en-CA">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pitchFamily="-110" charset="0"/>
                <a:ea typeface="ＭＳ Ｐゴシック"/>
                <a:cs typeface="ＭＳ Ｐゴシック"/>
              </a:defRPr>
            </a:lvl1pPr>
          </a:lstStyle>
          <a:p>
            <a:pPr>
              <a:defRPr/>
            </a:pPr>
            <a:endParaRPr lang="en-CA">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Times" pitchFamily="-110" charset="0"/>
                <a:ea typeface="ＭＳ Ｐゴシック"/>
                <a:cs typeface="ＭＳ Ｐゴシック"/>
              </a:defRPr>
            </a:lvl1pPr>
          </a:lstStyle>
          <a:p>
            <a:pPr>
              <a:defRPr/>
            </a:pPr>
            <a:fld id="{0C3CAB8B-C7DE-4034-8320-722FD0F10B84}" type="slidenum">
              <a:rPr lang="en-US">
                <a:solidFill>
                  <a:srgbClr val="000000"/>
                </a:solidFill>
              </a:rPr>
              <a:pPr>
                <a:defRPr/>
              </a:pPr>
              <a:t>‹#›</a:t>
            </a:fld>
            <a:endParaRPr lang="en-US">
              <a:solidFill>
                <a:srgbClr val="000000"/>
              </a:solidFill>
            </a:endParaRPr>
          </a:p>
        </p:txBody>
      </p:sp>
    </p:spTree>
  </p:cSld>
  <p:clrMap bg1="lt1" tx1="dk1" bg2="lt2" tx2="dk2" accent1="accent1" accent2="accent2" accent3="accent3" accent4="accent4" accent5="accent5" accent6="accent6" hlink="hlink" folHlink="folHlink"/>
  <p:sldLayoutIdLst>
    <p:sldLayoutId id="2147483714" r:id="rId1"/>
  </p:sldLayoutIdLst>
  <p:transition spd="slow">
    <p:fade thruBlk="1"/>
  </p:transition>
  <p:txStyles>
    <p:titleStyle>
      <a:lvl1pPr algn="ctr" rtl="0" eaLnBrk="0" fontAlgn="base" hangingPunct="0">
        <a:spcBef>
          <a:spcPct val="0"/>
        </a:spcBef>
        <a:spcAft>
          <a:spcPct val="0"/>
        </a:spcAft>
        <a:defRPr sz="4400">
          <a:solidFill>
            <a:schemeClr val="tx2"/>
          </a:solidFill>
          <a:latin typeface="+mj-lt"/>
          <a:ea typeface="ＭＳ Ｐゴシック"/>
          <a:cs typeface="ＭＳ Ｐゴシック"/>
        </a:defRPr>
      </a:lvl1pPr>
      <a:lvl2pPr algn="ctr" rtl="0" eaLnBrk="0" fontAlgn="base" hangingPunct="0">
        <a:spcBef>
          <a:spcPct val="0"/>
        </a:spcBef>
        <a:spcAft>
          <a:spcPct val="0"/>
        </a:spcAft>
        <a:defRPr sz="4400">
          <a:solidFill>
            <a:schemeClr val="tx2"/>
          </a:solidFill>
          <a:latin typeface="Times" pitchFamily="-110" charset="0"/>
          <a:ea typeface="ＭＳ Ｐゴシック"/>
          <a:cs typeface="ＭＳ Ｐゴシック"/>
        </a:defRPr>
      </a:lvl2pPr>
      <a:lvl3pPr algn="ctr" rtl="0" eaLnBrk="0" fontAlgn="base" hangingPunct="0">
        <a:spcBef>
          <a:spcPct val="0"/>
        </a:spcBef>
        <a:spcAft>
          <a:spcPct val="0"/>
        </a:spcAft>
        <a:defRPr sz="4400">
          <a:solidFill>
            <a:schemeClr val="tx2"/>
          </a:solidFill>
          <a:latin typeface="Times" pitchFamily="-110" charset="0"/>
          <a:ea typeface="ＭＳ Ｐゴシック"/>
          <a:cs typeface="ＭＳ Ｐゴシック"/>
        </a:defRPr>
      </a:lvl3pPr>
      <a:lvl4pPr algn="ctr" rtl="0" eaLnBrk="0" fontAlgn="base" hangingPunct="0">
        <a:spcBef>
          <a:spcPct val="0"/>
        </a:spcBef>
        <a:spcAft>
          <a:spcPct val="0"/>
        </a:spcAft>
        <a:defRPr sz="4400">
          <a:solidFill>
            <a:schemeClr val="tx2"/>
          </a:solidFill>
          <a:latin typeface="Times" pitchFamily="-110" charset="0"/>
          <a:ea typeface="ＭＳ Ｐゴシック"/>
          <a:cs typeface="ＭＳ Ｐゴシック"/>
        </a:defRPr>
      </a:lvl4pPr>
      <a:lvl5pPr algn="ctr" rtl="0" eaLnBrk="0" fontAlgn="base" hangingPunct="0">
        <a:spcBef>
          <a:spcPct val="0"/>
        </a:spcBef>
        <a:spcAft>
          <a:spcPct val="0"/>
        </a:spcAft>
        <a:defRPr sz="4400">
          <a:solidFill>
            <a:schemeClr val="tx2"/>
          </a:solidFill>
          <a:latin typeface="Times" pitchFamily="-110" charset="0"/>
          <a:ea typeface="ＭＳ Ｐゴシック"/>
          <a:cs typeface="ＭＳ Ｐゴシック"/>
        </a:defRPr>
      </a:lvl5pPr>
      <a:lvl6pPr marL="457200" algn="ctr" rtl="0" fontAlgn="base">
        <a:spcBef>
          <a:spcPct val="0"/>
        </a:spcBef>
        <a:spcAft>
          <a:spcPct val="0"/>
        </a:spcAft>
        <a:defRPr sz="4400">
          <a:solidFill>
            <a:schemeClr val="tx2"/>
          </a:solidFill>
          <a:latin typeface="Times" pitchFamily="-110" charset="0"/>
        </a:defRPr>
      </a:lvl6pPr>
      <a:lvl7pPr marL="914400" algn="ctr" rtl="0" fontAlgn="base">
        <a:spcBef>
          <a:spcPct val="0"/>
        </a:spcBef>
        <a:spcAft>
          <a:spcPct val="0"/>
        </a:spcAft>
        <a:defRPr sz="4400">
          <a:solidFill>
            <a:schemeClr val="tx2"/>
          </a:solidFill>
          <a:latin typeface="Times" pitchFamily="-110" charset="0"/>
        </a:defRPr>
      </a:lvl7pPr>
      <a:lvl8pPr marL="1371600" algn="ctr" rtl="0" fontAlgn="base">
        <a:spcBef>
          <a:spcPct val="0"/>
        </a:spcBef>
        <a:spcAft>
          <a:spcPct val="0"/>
        </a:spcAft>
        <a:defRPr sz="4400">
          <a:solidFill>
            <a:schemeClr val="tx2"/>
          </a:solidFill>
          <a:latin typeface="Times" pitchFamily="-110" charset="0"/>
        </a:defRPr>
      </a:lvl8pPr>
      <a:lvl9pPr marL="1828800" algn="ctr" rtl="0" fontAlgn="base">
        <a:spcBef>
          <a:spcPct val="0"/>
        </a:spcBef>
        <a:spcAft>
          <a:spcPct val="0"/>
        </a:spcAft>
        <a:defRPr sz="4400">
          <a:solidFill>
            <a:schemeClr val="tx2"/>
          </a:solidFill>
          <a:latin typeface="Times" pitchFamily="-110"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a:cs typeface="ＭＳ Ｐゴシック"/>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pitchFamily="-110" charset="-128"/>
          <a:cs typeface="ＭＳ Ｐゴシック"/>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10" charset="-128"/>
          <a:cs typeface="ＭＳ Ｐゴシック"/>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10" charset="-128"/>
          <a:cs typeface="ＭＳ Ｐゴシック"/>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10" charset="-128"/>
          <a:cs typeface="ＭＳ Ｐゴシック"/>
        </a:defRPr>
      </a:lvl5pPr>
      <a:lvl6pPr marL="2514600" indent="-228600" algn="l" rtl="0" fontAlgn="base">
        <a:spcBef>
          <a:spcPct val="20000"/>
        </a:spcBef>
        <a:spcAft>
          <a:spcPct val="0"/>
        </a:spcAft>
        <a:buChar char="»"/>
        <a:defRPr sz="2000">
          <a:solidFill>
            <a:schemeClr val="tx1"/>
          </a:solidFill>
          <a:latin typeface="+mn-lt"/>
          <a:ea typeface="ＭＳ Ｐゴシック" pitchFamily="-110" charset="-128"/>
        </a:defRPr>
      </a:lvl6pPr>
      <a:lvl7pPr marL="2971800" indent="-228600" algn="l" rtl="0" fontAlgn="base">
        <a:spcBef>
          <a:spcPct val="20000"/>
        </a:spcBef>
        <a:spcAft>
          <a:spcPct val="0"/>
        </a:spcAft>
        <a:buChar char="»"/>
        <a:defRPr sz="2000">
          <a:solidFill>
            <a:schemeClr val="tx1"/>
          </a:solidFill>
          <a:latin typeface="+mn-lt"/>
          <a:ea typeface="ＭＳ Ｐゴシック" pitchFamily="-110" charset="-128"/>
        </a:defRPr>
      </a:lvl7pPr>
      <a:lvl8pPr marL="3429000" indent="-228600" algn="l" rtl="0" fontAlgn="base">
        <a:spcBef>
          <a:spcPct val="20000"/>
        </a:spcBef>
        <a:spcAft>
          <a:spcPct val="0"/>
        </a:spcAft>
        <a:buChar char="»"/>
        <a:defRPr sz="2000">
          <a:solidFill>
            <a:schemeClr val="tx1"/>
          </a:solidFill>
          <a:latin typeface="+mn-lt"/>
          <a:ea typeface="ＭＳ Ｐゴシック" pitchFamily="-110" charset="-128"/>
        </a:defRPr>
      </a:lvl8pPr>
      <a:lvl9pPr marL="3886200" indent="-228600" algn="l" rtl="0" fontAlgn="base">
        <a:spcBef>
          <a:spcPct val="20000"/>
        </a:spcBef>
        <a:spcAft>
          <a:spcPct val="0"/>
        </a:spcAft>
        <a:buChar char="»"/>
        <a:defRPr sz="2000">
          <a:solidFill>
            <a:schemeClr val="tx1"/>
          </a:solidFill>
          <a:latin typeface="+mn-lt"/>
          <a:ea typeface="ＭＳ Ｐゴシック" pitchFamily="-110"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pitchFamily="-110" charset="0"/>
                <a:ea typeface="ＭＳ Ｐゴシック"/>
                <a:cs typeface="ＭＳ Ｐゴシック"/>
              </a:defRPr>
            </a:lvl1pPr>
          </a:lstStyle>
          <a:p>
            <a:pPr>
              <a:defRPr/>
            </a:pPr>
            <a:endParaRPr lang="en-CA">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pitchFamily="-110" charset="0"/>
                <a:ea typeface="ＭＳ Ｐゴシック"/>
                <a:cs typeface="ＭＳ Ｐゴシック"/>
              </a:defRPr>
            </a:lvl1pPr>
          </a:lstStyle>
          <a:p>
            <a:pPr>
              <a:defRPr/>
            </a:pPr>
            <a:endParaRPr lang="en-CA">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Times" pitchFamily="-110" charset="0"/>
                <a:ea typeface="ＭＳ Ｐゴシック"/>
                <a:cs typeface="ＭＳ Ｐゴシック"/>
              </a:defRPr>
            </a:lvl1pPr>
          </a:lstStyle>
          <a:p>
            <a:pPr>
              <a:defRPr/>
            </a:pPr>
            <a:fld id="{0C3CAB8B-C7DE-4034-8320-722FD0F10B84}" type="slidenum">
              <a:rPr lang="en-US">
                <a:solidFill>
                  <a:srgbClr val="000000"/>
                </a:solidFill>
              </a:rPr>
              <a:pPr>
                <a:defRPr/>
              </a:pPr>
              <a:t>‹#›</a:t>
            </a:fld>
            <a:endParaRPr lang="en-US">
              <a:solidFill>
                <a:srgbClr val="000000"/>
              </a:solidFill>
            </a:endParaRPr>
          </a:p>
        </p:txBody>
      </p:sp>
    </p:spTree>
  </p:cSld>
  <p:clrMap bg1="lt1" tx1="dk1" bg2="lt2" tx2="dk2" accent1="accent1" accent2="accent2" accent3="accent3" accent4="accent4" accent5="accent5" accent6="accent6" hlink="hlink" folHlink="folHlink"/>
  <p:sldLayoutIdLst>
    <p:sldLayoutId id="2147483716" r:id="rId1"/>
  </p:sldLayoutIdLst>
  <p:transition spd="slow">
    <p:fade thruBlk="1"/>
  </p:transition>
  <p:txStyles>
    <p:titleStyle>
      <a:lvl1pPr algn="ctr" rtl="0" eaLnBrk="0" fontAlgn="base" hangingPunct="0">
        <a:spcBef>
          <a:spcPct val="0"/>
        </a:spcBef>
        <a:spcAft>
          <a:spcPct val="0"/>
        </a:spcAft>
        <a:defRPr sz="4400">
          <a:solidFill>
            <a:schemeClr val="tx2"/>
          </a:solidFill>
          <a:latin typeface="+mj-lt"/>
          <a:ea typeface="ＭＳ Ｐゴシック"/>
          <a:cs typeface="ＭＳ Ｐゴシック"/>
        </a:defRPr>
      </a:lvl1pPr>
      <a:lvl2pPr algn="ctr" rtl="0" eaLnBrk="0" fontAlgn="base" hangingPunct="0">
        <a:spcBef>
          <a:spcPct val="0"/>
        </a:spcBef>
        <a:spcAft>
          <a:spcPct val="0"/>
        </a:spcAft>
        <a:defRPr sz="4400">
          <a:solidFill>
            <a:schemeClr val="tx2"/>
          </a:solidFill>
          <a:latin typeface="Times" pitchFamily="-110" charset="0"/>
          <a:ea typeface="ＭＳ Ｐゴシック"/>
          <a:cs typeface="ＭＳ Ｐゴシック"/>
        </a:defRPr>
      </a:lvl2pPr>
      <a:lvl3pPr algn="ctr" rtl="0" eaLnBrk="0" fontAlgn="base" hangingPunct="0">
        <a:spcBef>
          <a:spcPct val="0"/>
        </a:spcBef>
        <a:spcAft>
          <a:spcPct val="0"/>
        </a:spcAft>
        <a:defRPr sz="4400">
          <a:solidFill>
            <a:schemeClr val="tx2"/>
          </a:solidFill>
          <a:latin typeface="Times" pitchFamily="-110" charset="0"/>
          <a:ea typeface="ＭＳ Ｐゴシック"/>
          <a:cs typeface="ＭＳ Ｐゴシック"/>
        </a:defRPr>
      </a:lvl3pPr>
      <a:lvl4pPr algn="ctr" rtl="0" eaLnBrk="0" fontAlgn="base" hangingPunct="0">
        <a:spcBef>
          <a:spcPct val="0"/>
        </a:spcBef>
        <a:spcAft>
          <a:spcPct val="0"/>
        </a:spcAft>
        <a:defRPr sz="4400">
          <a:solidFill>
            <a:schemeClr val="tx2"/>
          </a:solidFill>
          <a:latin typeface="Times" pitchFamily="-110" charset="0"/>
          <a:ea typeface="ＭＳ Ｐゴシック"/>
          <a:cs typeface="ＭＳ Ｐゴシック"/>
        </a:defRPr>
      </a:lvl4pPr>
      <a:lvl5pPr algn="ctr" rtl="0" eaLnBrk="0" fontAlgn="base" hangingPunct="0">
        <a:spcBef>
          <a:spcPct val="0"/>
        </a:spcBef>
        <a:spcAft>
          <a:spcPct val="0"/>
        </a:spcAft>
        <a:defRPr sz="4400">
          <a:solidFill>
            <a:schemeClr val="tx2"/>
          </a:solidFill>
          <a:latin typeface="Times" pitchFamily="-110" charset="0"/>
          <a:ea typeface="ＭＳ Ｐゴシック"/>
          <a:cs typeface="ＭＳ Ｐゴシック"/>
        </a:defRPr>
      </a:lvl5pPr>
      <a:lvl6pPr marL="457200" algn="ctr" rtl="0" fontAlgn="base">
        <a:spcBef>
          <a:spcPct val="0"/>
        </a:spcBef>
        <a:spcAft>
          <a:spcPct val="0"/>
        </a:spcAft>
        <a:defRPr sz="4400">
          <a:solidFill>
            <a:schemeClr val="tx2"/>
          </a:solidFill>
          <a:latin typeface="Times" pitchFamily="-110" charset="0"/>
        </a:defRPr>
      </a:lvl6pPr>
      <a:lvl7pPr marL="914400" algn="ctr" rtl="0" fontAlgn="base">
        <a:spcBef>
          <a:spcPct val="0"/>
        </a:spcBef>
        <a:spcAft>
          <a:spcPct val="0"/>
        </a:spcAft>
        <a:defRPr sz="4400">
          <a:solidFill>
            <a:schemeClr val="tx2"/>
          </a:solidFill>
          <a:latin typeface="Times" pitchFamily="-110" charset="0"/>
        </a:defRPr>
      </a:lvl7pPr>
      <a:lvl8pPr marL="1371600" algn="ctr" rtl="0" fontAlgn="base">
        <a:spcBef>
          <a:spcPct val="0"/>
        </a:spcBef>
        <a:spcAft>
          <a:spcPct val="0"/>
        </a:spcAft>
        <a:defRPr sz="4400">
          <a:solidFill>
            <a:schemeClr val="tx2"/>
          </a:solidFill>
          <a:latin typeface="Times" pitchFamily="-110" charset="0"/>
        </a:defRPr>
      </a:lvl8pPr>
      <a:lvl9pPr marL="1828800" algn="ctr" rtl="0" fontAlgn="base">
        <a:spcBef>
          <a:spcPct val="0"/>
        </a:spcBef>
        <a:spcAft>
          <a:spcPct val="0"/>
        </a:spcAft>
        <a:defRPr sz="4400">
          <a:solidFill>
            <a:schemeClr val="tx2"/>
          </a:solidFill>
          <a:latin typeface="Times" pitchFamily="-110"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a:cs typeface="ＭＳ Ｐゴシック"/>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pitchFamily="-110" charset="-128"/>
          <a:cs typeface="ＭＳ Ｐゴシック"/>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10" charset="-128"/>
          <a:cs typeface="ＭＳ Ｐゴシック"/>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10" charset="-128"/>
          <a:cs typeface="ＭＳ Ｐゴシック"/>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10" charset="-128"/>
          <a:cs typeface="ＭＳ Ｐゴシック"/>
        </a:defRPr>
      </a:lvl5pPr>
      <a:lvl6pPr marL="2514600" indent="-228600" algn="l" rtl="0" fontAlgn="base">
        <a:spcBef>
          <a:spcPct val="20000"/>
        </a:spcBef>
        <a:spcAft>
          <a:spcPct val="0"/>
        </a:spcAft>
        <a:buChar char="»"/>
        <a:defRPr sz="2000">
          <a:solidFill>
            <a:schemeClr val="tx1"/>
          </a:solidFill>
          <a:latin typeface="+mn-lt"/>
          <a:ea typeface="ＭＳ Ｐゴシック" pitchFamily="-110" charset="-128"/>
        </a:defRPr>
      </a:lvl6pPr>
      <a:lvl7pPr marL="2971800" indent="-228600" algn="l" rtl="0" fontAlgn="base">
        <a:spcBef>
          <a:spcPct val="20000"/>
        </a:spcBef>
        <a:spcAft>
          <a:spcPct val="0"/>
        </a:spcAft>
        <a:buChar char="»"/>
        <a:defRPr sz="2000">
          <a:solidFill>
            <a:schemeClr val="tx1"/>
          </a:solidFill>
          <a:latin typeface="+mn-lt"/>
          <a:ea typeface="ＭＳ Ｐゴシック" pitchFamily="-110" charset="-128"/>
        </a:defRPr>
      </a:lvl7pPr>
      <a:lvl8pPr marL="3429000" indent="-228600" algn="l" rtl="0" fontAlgn="base">
        <a:spcBef>
          <a:spcPct val="20000"/>
        </a:spcBef>
        <a:spcAft>
          <a:spcPct val="0"/>
        </a:spcAft>
        <a:buChar char="»"/>
        <a:defRPr sz="2000">
          <a:solidFill>
            <a:schemeClr val="tx1"/>
          </a:solidFill>
          <a:latin typeface="+mn-lt"/>
          <a:ea typeface="ＭＳ Ｐゴシック" pitchFamily="-110" charset="-128"/>
        </a:defRPr>
      </a:lvl8pPr>
      <a:lvl9pPr marL="3886200" indent="-228600" algn="l" rtl="0" fontAlgn="base">
        <a:spcBef>
          <a:spcPct val="20000"/>
        </a:spcBef>
        <a:spcAft>
          <a:spcPct val="0"/>
        </a:spcAft>
        <a:buChar char="»"/>
        <a:defRPr sz="2000">
          <a:solidFill>
            <a:schemeClr val="tx1"/>
          </a:solidFill>
          <a:latin typeface="+mn-lt"/>
          <a:ea typeface="ＭＳ Ｐゴシック" pitchFamily="-110"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pitchFamily="-110" charset="0"/>
                <a:ea typeface="ＭＳ Ｐゴシック"/>
                <a:cs typeface="ＭＳ Ｐゴシック"/>
              </a:defRPr>
            </a:lvl1pPr>
          </a:lstStyle>
          <a:p>
            <a:pPr>
              <a:defRPr/>
            </a:pPr>
            <a:endParaRPr lang="en-CA">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pitchFamily="-110" charset="0"/>
                <a:ea typeface="ＭＳ Ｐゴシック"/>
                <a:cs typeface="ＭＳ Ｐゴシック"/>
              </a:defRPr>
            </a:lvl1pPr>
          </a:lstStyle>
          <a:p>
            <a:pPr>
              <a:defRPr/>
            </a:pPr>
            <a:endParaRPr lang="en-CA">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Times" pitchFamily="-110" charset="0"/>
                <a:ea typeface="ＭＳ Ｐゴシック"/>
                <a:cs typeface="ＭＳ Ｐゴシック"/>
              </a:defRPr>
            </a:lvl1pPr>
          </a:lstStyle>
          <a:p>
            <a:pPr>
              <a:defRPr/>
            </a:pPr>
            <a:fld id="{0C3CAB8B-C7DE-4034-8320-722FD0F10B84}" type="slidenum">
              <a:rPr lang="en-US">
                <a:solidFill>
                  <a:srgbClr val="000000"/>
                </a:solidFill>
              </a:rPr>
              <a:pPr>
                <a:defRPr/>
              </a:pPr>
              <a:t>‹#›</a:t>
            </a:fld>
            <a:endParaRPr lang="en-US">
              <a:solidFill>
                <a:srgbClr val="000000"/>
              </a:solidFill>
            </a:endParaRPr>
          </a:p>
        </p:txBody>
      </p:sp>
    </p:spTree>
  </p:cSld>
  <p:clrMap bg1="lt1" tx1="dk1" bg2="lt2" tx2="dk2" accent1="accent1" accent2="accent2" accent3="accent3" accent4="accent4" accent5="accent5" accent6="accent6" hlink="hlink" folHlink="folHlink"/>
  <p:sldLayoutIdLst>
    <p:sldLayoutId id="2147483718" r:id="rId1"/>
  </p:sldLayoutIdLst>
  <p:transition spd="slow">
    <p:fade thruBlk="1"/>
  </p:transition>
  <p:txStyles>
    <p:titleStyle>
      <a:lvl1pPr algn="ctr" rtl="0" eaLnBrk="0" fontAlgn="base" hangingPunct="0">
        <a:spcBef>
          <a:spcPct val="0"/>
        </a:spcBef>
        <a:spcAft>
          <a:spcPct val="0"/>
        </a:spcAft>
        <a:defRPr sz="4400">
          <a:solidFill>
            <a:schemeClr val="tx2"/>
          </a:solidFill>
          <a:latin typeface="+mj-lt"/>
          <a:ea typeface="ＭＳ Ｐゴシック"/>
          <a:cs typeface="ＭＳ Ｐゴシック"/>
        </a:defRPr>
      </a:lvl1pPr>
      <a:lvl2pPr algn="ctr" rtl="0" eaLnBrk="0" fontAlgn="base" hangingPunct="0">
        <a:spcBef>
          <a:spcPct val="0"/>
        </a:spcBef>
        <a:spcAft>
          <a:spcPct val="0"/>
        </a:spcAft>
        <a:defRPr sz="4400">
          <a:solidFill>
            <a:schemeClr val="tx2"/>
          </a:solidFill>
          <a:latin typeface="Times" pitchFamily="-110" charset="0"/>
          <a:ea typeface="ＭＳ Ｐゴシック"/>
          <a:cs typeface="ＭＳ Ｐゴシック"/>
        </a:defRPr>
      </a:lvl2pPr>
      <a:lvl3pPr algn="ctr" rtl="0" eaLnBrk="0" fontAlgn="base" hangingPunct="0">
        <a:spcBef>
          <a:spcPct val="0"/>
        </a:spcBef>
        <a:spcAft>
          <a:spcPct val="0"/>
        </a:spcAft>
        <a:defRPr sz="4400">
          <a:solidFill>
            <a:schemeClr val="tx2"/>
          </a:solidFill>
          <a:latin typeface="Times" pitchFamily="-110" charset="0"/>
          <a:ea typeface="ＭＳ Ｐゴシック"/>
          <a:cs typeface="ＭＳ Ｐゴシック"/>
        </a:defRPr>
      </a:lvl3pPr>
      <a:lvl4pPr algn="ctr" rtl="0" eaLnBrk="0" fontAlgn="base" hangingPunct="0">
        <a:spcBef>
          <a:spcPct val="0"/>
        </a:spcBef>
        <a:spcAft>
          <a:spcPct val="0"/>
        </a:spcAft>
        <a:defRPr sz="4400">
          <a:solidFill>
            <a:schemeClr val="tx2"/>
          </a:solidFill>
          <a:latin typeface="Times" pitchFamily="-110" charset="0"/>
          <a:ea typeface="ＭＳ Ｐゴシック"/>
          <a:cs typeface="ＭＳ Ｐゴシック"/>
        </a:defRPr>
      </a:lvl4pPr>
      <a:lvl5pPr algn="ctr" rtl="0" eaLnBrk="0" fontAlgn="base" hangingPunct="0">
        <a:spcBef>
          <a:spcPct val="0"/>
        </a:spcBef>
        <a:spcAft>
          <a:spcPct val="0"/>
        </a:spcAft>
        <a:defRPr sz="4400">
          <a:solidFill>
            <a:schemeClr val="tx2"/>
          </a:solidFill>
          <a:latin typeface="Times" pitchFamily="-110" charset="0"/>
          <a:ea typeface="ＭＳ Ｐゴシック"/>
          <a:cs typeface="ＭＳ Ｐゴシック"/>
        </a:defRPr>
      </a:lvl5pPr>
      <a:lvl6pPr marL="457200" algn="ctr" rtl="0" fontAlgn="base">
        <a:spcBef>
          <a:spcPct val="0"/>
        </a:spcBef>
        <a:spcAft>
          <a:spcPct val="0"/>
        </a:spcAft>
        <a:defRPr sz="4400">
          <a:solidFill>
            <a:schemeClr val="tx2"/>
          </a:solidFill>
          <a:latin typeface="Times" pitchFamily="-110" charset="0"/>
        </a:defRPr>
      </a:lvl6pPr>
      <a:lvl7pPr marL="914400" algn="ctr" rtl="0" fontAlgn="base">
        <a:spcBef>
          <a:spcPct val="0"/>
        </a:spcBef>
        <a:spcAft>
          <a:spcPct val="0"/>
        </a:spcAft>
        <a:defRPr sz="4400">
          <a:solidFill>
            <a:schemeClr val="tx2"/>
          </a:solidFill>
          <a:latin typeface="Times" pitchFamily="-110" charset="0"/>
        </a:defRPr>
      </a:lvl7pPr>
      <a:lvl8pPr marL="1371600" algn="ctr" rtl="0" fontAlgn="base">
        <a:spcBef>
          <a:spcPct val="0"/>
        </a:spcBef>
        <a:spcAft>
          <a:spcPct val="0"/>
        </a:spcAft>
        <a:defRPr sz="4400">
          <a:solidFill>
            <a:schemeClr val="tx2"/>
          </a:solidFill>
          <a:latin typeface="Times" pitchFamily="-110" charset="0"/>
        </a:defRPr>
      </a:lvl8pPr>
      <a:lvl9pPr marL="1828800" algn="ctr" rtl="0" fontAlgn="base">
        <a:spcBef>
          <a:spcPct val="0"/>
        </a:spcBef>
        <a:spcAft>
          <a:spcPct val="0"/>
        </a:spcAft>
        <a:defRPr sz="4400">
          <a:solidFill>
            <a:schemeClr val="tx2"/>
          </a:solidFill>
          <a:latin typeface="Times" pitchFamily="-110"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a:cs typeface="ＭＳ Ｐゴシック"/>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pitchFamily="-110" charset="-128"/>
          <a:cs typeface="ＭＳ Ｐゴシック"/>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10" charset="-128"/>
          <a:cs typeface="ＭＳ Ｐゴシック"/>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10" charset="-128"/>
          <a:cs typeface="ＭＳ Ｐゴシック"/>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10" charset="-128"/>
          <a:cs typeface="ＭＳ Ｐゴシック"/>
        </a:defRPr>
      </a:lvl5pPr>
      <a:lvl6pPr marL="2514600" indent="-228600" algn="l" rtl="0" fontAlgn="base">
        <a:spcBef>
          <a:spcPct val="20000"/>
        </a:spcBef>
        <a:spcAft>
          <a:spcPct val="0"/>
        </a:spcAft>
        <a:buChar char="»"/>
        <a:defRPr sz="2000">
          <a:solidFill>
            <a:schemeClr val="tx1"/>
          </a:solidFill>
          <a:latin typeface="+mn-lt"/>
          <a:ea typeface="ＭＳ Ｐゴシック" pitchFamily="-110" charset="-128"/>
        </a:defRPr>
      </a:lvl6pPr>
      <a:lvl7pPr marL="2971800" indent="-228600" algn="l" rtl="0" fontAlgn="base">
        <a:spcBef>
          <a:spcPct val="20000"/>
        </a:spcBef>
        <a:spcAft>
          <a:spcPct val="0"/>
        </a:spcAft>
        <a:buChar char="»"/>
        <a:defRPr sz="2000">
          <a:solidFill>
            <a:schemeClr val="tx1"/>
          </a:solidFill>
          <a:latin typeface="+mn-lt"/>
          <a:ea typeface="ＭＳ Ｐゴシック" pitchFamily="-110" charset="-128"/>
        </a:defRPr>
      </a:lvl7pPr>
      <a:lvl8pPr marL="3429000" indent="-228600" algn="l" rtl="0" fontAlgn="base">
        <a:spcBef>
          <a:spcPct val="20000"/>
        </a:spcBef>
        <a:spcAft>
          <a:spcPct val="0"/>
        </a:spcAft>
        <a:buChar char="»"/>
        <a:defRPr sz="2000">
          <a:solidFill>
            <a:schemeClr val="tx1"/>
          </a:solidFill>
          <a:latin typeface="+mn-lt"/>
          <a:ea typeface="ＭＳ Ｐゴシック" pitchFamily="-110" charset="-128"/>
        </a:defRPr>
      </a:lvl8pPr>
      <a:lvl9pPr marL="3886200" indent="-228600" algn="l" rtl="0" fontAlgn="base">
        <a:spcBef>
          <a:spcPct val="20000"/>
        </a:spcBef>
        <a:spcAft>
          <a:spcPct val="0"/>
        </a:spcAft>
        <a:buChar char="»"/>
        <a:defRPr sz="2000">
          <a:solidFill>
            <a:schemeClr val="tx1"/>
          </a:solidFill>
          <a:latin typeface="+mn-lt"/>
          <a:ea typeface="ＭＳ Ｐゴシック" pitchFamily="-110"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pitchFamily="-110" charset="0"/>
                <a:ea typeface="ＭＳ Ｐゴシック"/>
                <a:cs typeface="ＭＳ Ｐゴシック"/>
              </a:defRPr>
            </a:lvl1pPr>
          </a:lstStyle>
          <a:p>
            <a:pPr>
              <a:defRPr/>
            </a:pPr>
            <a:endParaRPr lang="en-CA">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pitchFamily="-110" charset="0"/>
                <a:ea typeface="ＭＳ Ｐゴシック"/>
                <a:cs typeface="ＭＳ Ｐゴシック"/>
              </a:defRPr>
            </a:lvl1pPr>
          </a:lstStyle>
          <a:p>
            <a:pPr>
              <a:defRPr/>
            </a:pPr>
            <a:endParaRPr lang="en-CA">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Times" pitchFamily="-110" charset="0"/>
                <a:ea typeface="ＭＳ Ｐゴシック"/>
                <a:cs typeface="ＭＳ Ｐゴシック"/>
              </a:defRPr>
            </a:lvl1pPr>
          </a:lstStyle>
          <a:p>
            <a:pPr>
              <a:defRPr/>
            </a:pPr>
            <a:fld id="{0C3CAB8B-C7DE-4034-8320-722FD0F10B84}" type="slidenum">
              <a:rPr lang="en-US">
                <a:solidFill>
                  <a:srgbClr val="000000"/>
                </a:solidFill>
              </a:rPr>
              <a:pPr>
                <a:defRPr/>
              </a:pPr>
              <a:t>‹#›</a:t>
            </a:fld>
            <a:endParaRPr lang="en-US">
              <a:solidFill>
                <a:srgbClr val="000000"/>
              </a:solidFill>
            </a:endParaRPr>
          </a:p>
        </p:txBody>
      </p:sp>
    </p:spTree>
  </p:cSld>
  <p:clrMap bg1="lt1" tx1="dk1" bg2="lt2" tx2="dk2" accent1="accent1" accent2="accent2" accent3="accent3" accent4="accent4" accent5="accent5" accent6="accent6" hlink="hlink" folHlink="folHlink"/>
  <p:sldLayoutIdLst>
    <p:sldLayoutId id="2147483720" r:id="rId1"/>
  </p:sldLayoutIdLst>
  <p:transition spd="slow">
    <p:fade thruBlk="1"/>
  </p:transition>
  <p:txStyles>
    <p:titleStyle>
      <a:lvl1pPr algn="ctr" rtl="0" eaLnBrk="0" fontAlgn="base" hangingPunct="0">
        <a:spcBef>
          <a:spcPct val="0"/>
        </a:spcBef>
        <a:spcAft>
          <a:spcPct val="0"/>
        </a:spcAft>
        <a:defRPr sz="4400">
          <a:solidFill>
            <a:schemeClr val="tx2"/>
          </a:solidFill>
          <a:latin typeface="+mj-lt"/>
          <a:ea typeface="ＭＳ Ｐゴシック"/>
          <a:cs typeface="ＭＳ Ｐゴシック"/>
        </a:defRPr>
      </a:lvl1pPr>
      <a:lvl2pPr algn="ctr" rtl="0" eaLnBrk="0" fontAlgn="base" hangingPunct="0">
        <a:spcBef>
          <a:spcPct val="0"/>
        </a:spcBef>
        <a:spcAft>
          <a:spcPct val="0"/>
        </a:spcAft>
        <a:defRPr sz="4400">
          <a:solidFill>
            <a:schemeClr val="tx2"/>
          </a:solidFill>
          <a:latin typeface="Times" pitchFamily="-110" charset="0"/>
          <a:ea typeface="ＭＳ Ｐゴシック"/>
          <a:cs typeface="ＭＳ Ｐゴシック"/>
        </a:defRPr>
      </a:lvl2pPr>
      <a:lvl3pPr algn="ctr" rtl="0" eaLnBrk="0" fontAlgn="base" hangingPunct="0">
        <a:spcBef>
          <a:spcPct val="0"/>
        </a:spcBef>
        <a:spcAft>
          <a:spcPct val="0"/>
        </a:spcAft>
        <a:defRPr sz="4400">
          <a:solidFill>
            <a:schemeClr val="tx2"/>
          </a:solidFill>
          <a:latin typeface="Times" pitchFamily="-110" charset="0"/>
          <a:ea typeface="ＭＳ Ｐゴシック"/>
          <a:cs typeface="ＭＳ Ｐゴシック"/>
        </a:defRPr>
      </a:lvl3pPr>
      <a:lvl4pPr algn="ctr" rtl="0" eaLnBrk="0" fontAlgn="base" hangingPunct="0">
        <a:spcBef>
          <a:spcPct val="0"/>
        </a:spcBef>
        <a:spcAft>
          <a:spcPct val="0"/>
        </a:spcAft>
        <a:defRPr sz="4400">
          <a:solidFill>
            <a:schemeClr val="tx2"/>
          </a:solidFill>
          <a:latin typeface="Times" pitchFamily="-110" charset="0"/>
          <a:ea typeface="ＭＳ Ｐゴシック"/>
          <a:cs typeface="ＭＳ Ｐゴシック"/>
        </a:defRPr>
      </a:lvl4pPr>
      <a:lvl5pPr algn="ctr" rtl="0" eaLnBrk="0" fontAlgn="base" hangingPunct="0">
        <a:spcBef>
          <a:spcPct val="0"/>
        </a:spcBef>
        <a:spcAft>
          <a:spcPct val="0"/>
        </a:spcAft>
        <a:defRPr sz="4400">
          <a:solidFill>
            <a:schemeClr val="tx2"/>
          </a:solidFill>
          <a:latin typeface="Times" pitchFamily="-110" charset="0"/>
          <a:ea typeface="ＭＳ Ｐゴシック"/>
          <a:cs typeface="ＭＳ Ｐゴシック"/>
        </a:defRPr>
      </a:lvl5pPr>
      <a:lvl6pPr marL="457200" algn="ctr" rtl="0" fontAlgn="base">
        <a:spcBef>
          <a:spcPct val="0"/>
        </a:spcBef>
        <a:spcAft>
          <a:spcPct val="0"/>
        </a:spcAft>
        <a:defRPr sz="4400">
          <a:solidFill>
            <a:schemeClr val="tx2"/>
          </a:solidFill>
          <a:latin typeface="Times" pitchFamily="-110" charset="0"/>
        </a:defRPr>
      </a:lvl6pPr>
      <a:lvl7pPr marL="914400" algn="ctr" rtl="0" fontAlgn="base">
        <a:spcBef>
          <a:spcPct val="0"/>
        </a:spcBef>
        <a:spcAft>
          <a:spcPct val="0"/>
        </a:spcAft>
        <a:defRPr sz="4400">
          <a:solidFill>
            <a:schemeClr val="tx2"/>
          </a:solidFill>
          <a:latin typeface="Times" pitchFamily="-110" charset="0"/>
        </a:defRPr>
      </a:lvl7pPr>
      <a:lvl8pPr marL="1371600" algn="ctr" rtl="0" fontAlgn="base">
        <a:spcBef>
          <a:spcPct val="0"/>
        </a:spcBef>
        <a:spcAft>
          <a:spcPct val="0"/>
        </a:spcAft>
        <a:defRPr sz="4400">
          <a:solidFill>
            <a:schemeClr val="tx2"/>
          </a:solidFill>
          <a:latin typeface="Times" pitchFamily="-110" charset="0"/>
        </a:defRPr>
      </a:lvl8pPr>
      <a:lvl9pPr marL="1828800" algn="ctr" rtl="0" fontAlgn="base">
        <a:spcBef>
          <a:spcPct val="0"/>
        </a:spcBef>
        <a:spcAft>
          <a:spcPct val="0"/>
        </a:spcAft>
        <a:defRPr sz="4400">
          <a:solidFill>
            <a:schemeClr val="tx2"/>
          </a:solidFill>
          <a:latin typeface="Times" pitchFamily="-110"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a:cs typeface="ＭＳ Ｐゴシック"/>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pitchFamily="-110" charset="-128"/>
          <a:cs typeface="ＭＳ Ｐゴシック"/>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10" charset="-128"/>
          <a:cs typeface="ＭＳ Ｐゴシック"/>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10" charset="-128"/>
          <a:cs typeface="ＭＳ Ｐゴシック"/>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10" charset="-128"/>
          <a:cs typeface="ＭＳ Ｐゴシック"/>
        </a:defRPr>
      </a:lvl5pPr>
      <a:lvl6pPr marL="2514600" indent="-228600" algn="l" rtl="0" fontAlgn="base">
        <a:spcBef>
          <a:spcPct val="20000"/>
        </a:spcBef>
        <a:spcAft>
          <a:spcPct val="0"/>
        </a:spcAft>
        <a:buChar char="»"/>
        <a:defRPr sz="2000">
          <a:solidFill>
            <a:schemeClr val="tx1"/>
          </a:solidFill>
          <a:latin typeface="+mn-lt"/>
          <a:ea typeface="ＭＳ Ｐゴシック" pitchFamily="-110" charset="-128"/>
        </a:defRPr>
      </a:lvl6pPr>
      <a:lvl7pPr marL="2971800" indent="-228600" algn="l" rtl="0" fontAlgn="base">
        <a:spcBef>
          <a:spcPct val="20000"/>
        </a:spcBef>
        <a:spcAft>
          <a:spcPct val="0"/>
        </a:spcAft>
        <a:buChar char="»"/>
        <a:defRPr sz="2000">
          <a:solidFill>
            <a:schemeClr val="tx1"/>
          </a:solidFill>
          <a:latin typeface="+mn-lt"/>
          <a:ea typeface="ＭＳ Ｐゴシック" pitchFamily="-110" charset="-128"/>
        </a:defRPr>
      </a:lvl7pPr>
      <a:lvl8pPr marL="3429000" indent="-228600" algn="l" rtl="0" fontAlgn="base">
        <a:spcBef>
          <a:spcPct val="20000"/>
        </a:spcBef>
        <a:spcAft>
          <a:spcPct val="0"/>
        </a:spcAft>
        <a:buChar char="»"/>
        <a:defRPr sz="2000">
          <a:solidFill>
            <a:schemeClr val="tx1"/>
          </a:solidFill>
          <a:latin typeface="+mn-lt"/>
          <a:ea typeface="ＭＳ Ｐゴシック" pitchFamily="-110" charset="-128"/>
        </a:defRPr>
      </a:lvl8pPr>
      <a:lvl9pPr marL="3886200" indent="-228600" algn="l" rtl="0" fontAlgn="base">
        <a:spcBef>
          <a:spcPct val="20000"/>
        </a:spcBef>
        <a:spcAft>
          <a:spcPct val="0"/>
        </a:spcAft>
        <a:buChar char="»"/>
        <a:defRPr sz="2000">
          <a:solidFill>
            <a:schemeClr val="tx1"/>
          </a:solidFill>
          <a:latin typeface="+mn-lt"/>
          <a:ea typeface="ＭＳ Ｐゴシック" pitchFamily="-110"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pitchFamily="-110" charset="0"/>
                <a:ea typeface="ＭＳ Ｐゴシック"/>
                <a:cs typeface="ＭＳ Ｐゴシック"/>
              </a:defRPr>
            </a:lvl1pPr>
          </a:lstStyle>
          <a:p>
            <a:pPr>
              <a:defRPr/>
            </a:pPr>
            <a:endParaRPr lang="en-CA">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pitchFamily="-110" charset="0"/>
                <a:ea typeface="ＭＳ Ｐゴシック"/>
                <a:cs typeface="ＭＳ Ｐゴシック"/>
              </a:defRPr>
            </a:lvl1pPr>
          </a:lstStyle>
          <a:p>
            <a:pPr>
              <a:defRPr/>
            </a:pPr>
            <a:endParaRPr lang="en-CA">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Times" pitchFamily="-110" charset="0"/>
                <a:ea typeface="ＭＳ Ｐゴシック"/>
                <a:cs typeface="ＭＳ Ｐゴシック"/>
              </a:defRPr>
            </a:lvl1pPr>
          </a:lstStyle>
          <a:p>
            <a:pPr>
              <a:defRPr/>
            </a:pPr>
            <a:fld id="{0C3CAB8B-C7DE-4034-8320-722FD0F10B84}" type="slidenum">
              <a:rPr lang="en-US">
                <a:solidFill>
                  <a:srgbClr val="000000"/>
                </a:solidFill>
              </a:rPr>
              <a:pPr>
                <a:defRPr/>
              </a:pPr>
              <a:t>‹#›</a:t>
            </a:fld>
            <a:endParaRPr lang="en-US">
              <a:solidFill>
                <a:srgbClr val="000000"/>
              </a:solidFill>
            </a:endParaRPr>
          </a:p>
        </p:txBody>
      </p:sp>
    </p:spTree>
  </p:cSld>
  <p:clrMap bg1="lt1" tx1="dk1" bg2="lt2" tx2="dk2" accent1="accent1" accent2="accent2" accent3="accent3" accent4="accent4" accent5="accent5" accent6="accent6" hlink="hlink" folHlink="folHlink"/>
  <p:sldLayoutIdLst>
    <p:sldLayoutId id="2147483722" r:id="rId1"/>
  </p:sldLayoutIdLst>
  <p:transition spd="slow">
    <p:fade thruBlk="1"/>
  </p:transition>
  <p:txStyles>
    <p:titleStyle>
      <a:lvl1pPr algn="ctr" rtl="0" eaLnBrk="0" fontAlgn="base" hangingPunct="0">
        <a:spcBef>
          <a:spcPct val="0"/>
        </a:spcBef>
        <a:spcAft>
          <a:spcPct val="0"/>
        </a:spcAft>
        <a:defRPr sz="4400">
          <a:solidFill>
            <a:schemeClr val="tx2"/>
          </a:solidFill>
          <a:latin typeface="+mj-lt"/>
          <a:ea typeface="ＭＳ Ｐゴシック"/>
          <a:cs typeface="ＭＳ Ｐゴシック"/>
        </a:defRPr>
      </a:lvl1pPr>
      <a:lvl2pPr algn="ctr" rtl="0" eaLnBrk="0" fontAlgn="base" hangingPunct="0">
        <a:spcBef>
          <a:spcPct val="0"/>
        </a:spcBef>
        <a:spcAft>
          <a:spcPct val="0"/>
        </a:spcAft>
        <a:defRPr sz="4400">
          <a:solidFill>
            <a:schemeClr val="tx2"/>
          </a:solidFill>
          <a:latin typeface="Times" pitchFamily="-110" charset="0"/>
          <a:ea typeface="ＭＳ Ｐゴシック"/>
          <a:cs typeface="ＭＳ Ｐゴシック"/>
        </a:defRPr>
      </a:lvl2pPr>
      <a:lvl3pPr algn="ctr" rtl="0" eaLnBrk="0" fontAlgn="base" hangingPunct="0">
        <a:spcBef>
          <a:spcPct val="0"/>
        </a:spcBef>
        <a:spcAft>
          <a:spcPct val="0"/>
        </a:spcAft>
        <a:defRPr sz="4400">
          <a:solidFill>
            <a:schemeClr val="tx2"/>
          </a:solidFill>
          <a:latin typeface="Times" pitchFamily="-110" charset="0"/>
          <a:ea typeface="ＭＳ Ｐゴシック"/>
          <a:cs typeface="ＭＳ Ｐゴシック"/>
        </a:defRPr>
      </a:lvl3pPr>
      <a:lvl4pPr algn="ctr" rtl="0" eaLnBrk="0" fontAlgn="base" hangingPunct="0">
        <a:spcBef>
          <a:spcPct val="0"/>
        </a:spcBef>
        <a:spcAft>
          <a:spcPct val="0"/>
        </a:spcAft>
        <a:defRPr sz="4400">
          <a:solidFill>
            <a:schemeClr val="tx2"/>
          </a:solidFill>
          <a:latin typeface="Times" pitchFamily="-110" charset="0"/>
          <a:ea typeface="ＭＳ Ｐゴシック"/>
          <a:cs typeface="ＭＳ Ｐゴシック"/>
        </a:defRPr>
      </a:lvl4pPr>
      <a:lvl5pPr algn="ctr" rtl="0" eaLnBrk="0" fontAlgn="base" hangingPunct="0">
        <a:spcBef>
          <a:spcPct val="0"/>
        </a:spcBef>
        <a:spcAft>
          <a:spcPct val="0"/>
        </a:spcAft>
        <a:defRPr sz="4400">
          <a:solidFill>
            <a:schemeClr val="tx2"/>
          </a:solidFill>
          <a:latin typeface="Times" pitchFamily="-110" charset="0"/>
          <a:ea typeface="ＭＳ Ｐゴシック"/>
          <a:cs typeface="ＭＳ Ｐゴシック"/>
        </a:defRPr>
      </a:lvl5pPr>
      <a:lvl6pPr marL="457200" algn="ctr" rtl="0" fontAlgn="base">
        <a:spcBef>
          <a:spcPct val="0"/>
        </a:spcBef>
        <a:spcAft>
          <a:spcPct val="0"/>
        </a:spcAft>
        <a:defRPr sz="4400">
          <a:solidFill>
            <a:schemeClr val="tx2"/>
          </a:solidFill>
          <a:latin typeface="Times" pitchFamily="-110" charset="0"/>
        </a:defRPr>
      </a:lvl6pPr>
      <a:lvl7pPr marL="914400" algn="ctr" rtl="0" fontAlgn="base">
        <a:spcBef>
          <a:spcPct val="0"/>
        </a:spcBef>
        <a:spcAft>
          <a:spcPct val="0"/>
        </a:spcAft>
        <a:defRPr sz="4400">
          <a:solidFill>
            <a:schemeClr val="tx2"/>
          </a:solidFill>
          <a:latin typeface="Times" pitchFamily="-110" charset="0"/>
        </a:defRPr>
      </a:lvl7pPr>
      <a:lvl8pPr marL="1371600" algn="ctr" rtl="0" fontAlgn="base">
        <a:spcBef>
          <a:spcPct val="0"/>
        </a:spcBef>
        <a:spcAft>
          <a:spcPct val="0"/>
        </a:spcAft>
        <a:defRPr sz="4400">
          <a:solidFill>
            <a:schemeClr val="tx2"/>
          </a:solidFill>
          <a:latin typeface="Times" pitchFamily="-110" charset="0"/>
        </a:defRPr>
      </a:lvl8pPr>
      <a:lvl9pPr marL="1828800" algn="ctr" rtl="0" fontAlgn="base">
        <a:spcBef>
          <a:spcPct val="0"/>
        </a:spcBef>
        <a:spcAft>
          <a:spcPct val="0"/>
        </a:spcAft>
        <a:defRPr sz="4400">
          <a:solidFill>
            <a:schemeClr val="tx2"/>
          </a:solidFill>
          <a:latin typeface="Times" pitchFamily="-110"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a:cs typeface="ＭＳ Ｐゴシック"/>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pitchFamily="-110" charset="-128"/>
          <a:cs typeface="ＭＳ Ｐゴシック"/>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10" charset="-128"/>
          <a:cs typeface="ＭＳ Ｐゴシック"/>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10" charset="-128"/>
          <a:cs typeface="ＭＳ Ｐゴシック"/>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10" charset="-128"/>
          <a:cs typeface="ＭＳ Ｐゴシック"/>
        </a:defRPr>
      </a:lvl5pPr>
      <a:lvl6pPr marL="2514600" indent="-228600" algn="l" rtl="0" fontAlgn="base">
        <a:spcBef>
          <a:spcPct val="20000"/>
        </a:spcBef>
        <a:spcAft>
          <a:spcPct val="0"/>
        </a:spcAft>
        <a:buChar char="»"/>
        <a:defRPr sz="2000">
          <a:solidFill>
            <a:schemeClr val="tx1"/>
          </a:solidFill>
          <a:latin typeface="+mn-lt"/>
          <a:ea typeface="ＭＳ Ｐゴシック" pitchFamily="-110" charset="-128"/>
        </a:defRPr>
      </a:lvl6pPr>
      <a:lvl7pPr marL="2971800" indent="-228600" algn="l" rtl="0" fontAlgn="base">
        <a:spcBef>
          <a:spcPct val="20000"/>
        </a:spcBef>
        <a:spcAft>
          <a:spcPct val="0"/>
        </a:spcAft>
        <a:buChar char="»"/>
        <a:defRPr sz="2000">
          <a:solidFill>
            <a:schemeClr val="tx1"/>
          </a:solidFill>
          <a:latin typeface="+mn-lt"/>
          <a:ea typeface="ＭＳ Ｐゴシック" pitchFamily="-110" charset="-128"/>
        </a:defRPr>
      </a:lvl7pPr>
      <a:lvl8pPr marL="3429000" indent="-228600" algn="l" rtl="0" fontAlgn="base">
        <a:spcBef>
          <a:spcPct val="20000"/>
        </a:spcBef>
        <a:spcAft>
          <a:spcPct val="0"/>
        </a:spcAft>
        <a:buChar char="»"/>
        <a:defRPr sz="2000">
          <a:solidFill>
            <a:schemeClr val="tx1"/>
          </a:solidFill>
          <a:latin typeface="+mn-lt"/>
          <a:ea typeface="ＭＳ Ｐゴシック" pitchFamily="-110" charset="-128"/>
        </a:defRPr>
      </a:lvl8pPr>
      <a:lvl9pPr marL="3886200" indent="-228600" algn="l" rtl="0" fontAlgn="base">
        <a:spcBef>
          <a:spcPct val="20000"/>
        </a:spcBef>
        <a:spcAft>
          <a:spcPct val="0"/>
        </a:spcAft>
        <a:buChar char="»"/>
        <a:defRPr sz="2000">
          <a:solidFill>
            <a:schemeClr val="tx1"/>
          </a:solidFill>
          <a:latin typeface="+mn-lt"/>
          <a:ea typeface="ＭＳ Ｐゴシック" pitchFamily="-110"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pitchFamily="-110" charset="0"/>
                <a:ea typeface="ＭＳ Ｐゴシック"/>
                <a:cs typeface="ＭＳ Ｐゴシック"/>
              </a:defRPr>
            </a:lvl1pPr>
          </a:lstStyle>
          <a:p>
            <a:pPr>
              <a:defRPr/>
            </a:pPr>
            <a:endParaRPr lang="en-CA">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pitchFamily="-110" charset="0"/>
                <a:ea typeface="ＭＳ Ｐゴシック"/>
                <a:cs typeface="ＭＳ Ｐゴシック"/>
              </a:defRPr>
            </a:lvl1pPr>
          </a:lstStyle>
          <a:p>
            <a:pPr>
              <a:defRPr/>
            </a:pPr>
            <a:endParaRPr lang="en-CA">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Times" pitchFamily="-110" charset="0"/>
                <a:ea typeface="ＭＳ Ｐゴシック"/>
                <a:cs typeface="ＭＳ Ｐゴシック"/>
              </a:defRPr>
            </a:lvl1pPr>
          </a:lstStyle>
          <a:p>
            <a:pPr>
              <a:defRPr/>
            </a:pPr>
            <a:fld id="{0C3CAB8B-C7DE-4034-8320-722FD0F10B84}" type="slidenum">
              <a:rPr lang="en-US">
                <a:solidFill>
                  <a:srgbClr val="000000"/>
                </a:solidFill>
              </a:rPr>
              <a:pPr>
                <a:defRPr/>
              </a:pPr>
              <a:t>‹#›</a:t>
            </a:fld>
            <a:endParaRPr lang="en-US">
              <a:solidFill>
                <a:srgbClr val="000000"/>
              </a:solidFill>
            </a:endParaRPr>
          </a:p>
        </p:txBody>
      </p:sp>
    </p:spTree>
  </p:cSld>
  <p:clrMap bg1="lt1" tx1="dk1" bg2="lt2" tx2="dk2" accent1="accent1" accent2="accent2" accent3="accent3" accent4="accent4" accent5="accent5" accent6="accent6" hlink="hlink" folHlink="folHlink"/>
  <p:sldLayoutIdLst>
    <p:sldLayoutId id="2147483724" r:id="rId1"/>
  </p:sldLayoutIdLst>
  <p:transition spd="slow">
    <p:fade thruBlk="1"/>
  </p:transition>
  <p:txStyles>
    <p:titleStyle>
      <a:lvl1pPr algn="ctr" rtl="0" eaLnBrk="0" fontAlgn="base" hangingPunct="0">
        <a:spcBef>
          <a:spcPct val="0"/>
        </a:spcBef>
        <a:spcAft>
          <a:spcPct val="0"/>
        </a:spcAft>
        <a:defRPr sz="4400">
          <a:solidFill>
            <a:schemeClr val="tx2"/>
          </a:solidFill>
          <a:latin typeface="+mj-lt"/>
          <a:ea typeface="ＭＳ Ｐゴシック"/>
          <a:cs typeface="ＭＳ Ｐゴシック"/>
        </a:defRPr>
      </a:lvl1pPr>
      <a:lvl2pPr algn="ctr" rtl="0" eaLnBrk="0" fontAlgn="base" hangingPunct="0">
        <a:spcBef>
          <a:spcPct val="0"/>
        </a:spcBef>
        <a:spcAft>
          <a:spcPct val="0"/>
        </a:spcAft>
        <a:defRPr sz="4400">
          <a:solidFill>
            <a:schemeClr val="tx2"/>
          </a:solidFill>
          <a:latin typeface="Times" pitchFamily="-110" charset="0"/>
          <a:ea typeface="ＭＳ Ｐゴシック"/>
          <a:cs typeface="ＭＳ Ｐゴシック"/>
        </a:defRPr>
      </a:lvl2pPr>
      <a:lvl3pPr algn="ctr" rtl="0" eaLnBrk="0" fontAlgn="base" hangingPunct="0">
        <a:spcBef>
          <a:spcPct val="0"/>
        </a:spcBef>
        <a:spcAft>
          <a:spcPct val="0"/>
        </a:spcAft>
        <a:defRPr sz="4400">
          <a:solidFill>
            <a:schemeClr val="tx2"/>
          </a:solidFill>
          <a:latin typeface="Times" pitchFamily="-110" charset="0"/>
          <a:ea typeface="ＭＳ Ｐゴシック"/>
          <a:cs typeface="ＭＳ Ｐゴシック"/>
        </a:defRPr>
      </a:lvl3pPr>
      <a:lvl4pPr algn="ctr" rtl="0" eaLnBrk="0" fontAlgn="base" hangingPunct="0">
        <a:spcBef>
          <a:spcPct val="0"/>
        </a:spcBef>
        <a:spcAft>
          <a:spcPct val="0"/>
        </a:spcAft>
        <a:defRPr sz="4400">
          <a:solidFill>
            <a:schemeClr val="tx2"/>
          </a:solidFill>
          <a:latin typeface="Times" pitchFamily="-110" charset="0"/>
          <a:ea typeface="ＭＳ Ｐゴシック"/>
          <a:cs typeface="ＭＳ Ｐゴシック"/>
        </a:defRPr>
      </a:lvl4pPr>
      <a:lvl5pPr algn="ctr" rtl="0" eaLnBrk="0" fontAlgn="base" hangingPunct="0">
        <a:spcBef>
          <a:spcPct val="0"/>
        </a:spcBef>
        <a:spcAft>
          <a:spcPct val="0"/>
        </a:spcAft>
        <a:defRPr sz="4400">
          <a:solidFill>
            <a:schemeClr val="tx2"/>
          </a:solidFill>
          <a:latin typeface="Times" pitchFamily="-110" charset="0"/>
          <a:ea typeface="ＭＳ Ｐゴシック"/>
          <a:cs typeface="ＭＳ Ｐゴシック"/>
        </a:defRPr>
      </a:lvl5pPr>
      <a:lvl6pPr marL="457200" algn="ctr" rtl="0" fontAlgn="base">
        <a:spcBef>
          <a:spcPct val="0"/>
        </a:spcBef>
        <a:spcAft>
          <a:spcPct val="0"/>
        </a:spcAft>
        <a:defRPr sz="4400">
          <a:solidFill>
            <a:schemeClr val="tx2"/>
          </a:solidFill>
          <a:latin typeface="Times" pitchFamily="-110" charset="0"/>
        </a:defRPr>
      </a:lvl6pPr>
      <a:lvl7pPr marL="914400" algn="ctr" rtl="0" fontAlgn="base">
        <a:spcBef>
          <a:spcPct val="0"/>
        </a:spcBef>
        <a:spcAft>
          <a:spcPct val="0"/>
        </a:spcAft>
        <a:defRPr sz="4400">
          <a:solidFill>
            <a:schemeClr val="tx2"/>
          </a:solidFill>
          <a:latin typeface="Times" pitchFamily="-110" charset="0"/>
        </a:defRPr>
      </a:lvl7pPr>
      <a:lvl8pPr marL="1371600" algn="ctr" rtl="0" fontAlgn="base">
        <a:spcBef>
          <a:spcPct val="0"/>
        </a:spcBef>
        <a:spcAft>
          <a:spcPct val="0"/>
        </a:spcAft>
        <a:defRPr sz="4400">
          <a:solidFill>
            <a:schemeClr val="tx2"/>
          </a:solidFill>
          <a:latin typeface="Times" pitchFamily="-110" charset="0"/>
        </a:defRPr>
      </a:lvl8pPr>
      <a:lvl9pPr marL="1828800" algn="ctr" rtl="0" fontAlgn="base">
        <a:spcBef>
          <a:spcPct val="0"/>
        </a:spcBef>
        <a:spcAft>
          <a:spcPct val="0"/>
        </a:spcAft>
        <a:defRPr sz="4400">
          <a:solidFill>
            <a:schemeClr val="tx2"/>
          </a:solidFill>
          <a:latin typeface="Times" pitchFamily="-110"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a:cs typeface="ＭＳ Ｐゴシック"/>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pitchFamily="-110" charset="-128"/>
          <a:cs typeface="ＭＳ Ｐゴシック"/>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10" charset="-128"/>
          <a:cs typeface="ＭＳ Ｐゴシック"/>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10" charset="-128"/>
          <a:cs typeface="ＭＳ Ｐゴシック"/>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10" charset="-128"/>
          <a:cs typeface="ＭＳ Ｐゴシック"/>
        </a:defRPr>
      </a:lvl5pPr>
      <a:lvl6pPr marL="2514600" indent="-228600" algn="l" rtl="0" fontAlgn="base">
        <a:spcBef>
          <a:spcPct val="20000"/>
        </a:spcBef>
        <a:spcAft>
          <a:spcPct val="0"/>
        </a:spcAft>
        <a:buChar char="»"/>
        <a:defRPr sz="2000">
          <a:solidFill>
            <a:schemeClr val="tx1"/>
          </a:solidFill>
          <a:latin typeface="+mn-lt"/>
          <a:ea typeface="ＭＳ Ｐゴシック" pitchFamily="-110" charset="-128"/>
        </a:defRPr>
      </a:lvl6pPr>
      <a:lvl7pPr marL="2971800" indent="-228600" algn="l" rtl="0" fontAlgn="base">
        <a:spcBef>
          <a:spcPct val="20000"/>
        </a:spcBef>
        <a:spcAft>
          <a:spcPct val="0"/>
        </a:spcAft>
        <a:buChar char="»"/>
        <a:defRPr sz="2000">
          <a:solidFill>
            <a:schemeClr val="tx1"/>
          </a:solidFill>
          <a:latin typeface="+mn-lt"/>
          <a:ea typeface="ＭＳ Ｐゴシック" pitchFamily="-110" charset="-128"/>
        </a:defRPr>
      </a:lvl7pPr>
      <a:lvl8pPr marL="3429000" indent="-228600" algn="l" rtl="0" fontAlgn="base">
        <a:spcBef>
          <a:spcPct val="20000"/>
        </a:spcBef>
        <a:spcAft>
          <a:spcPct val="0"/>
        </a:spcAft>
        <a:buChar char="»"/>
        <a:defRPr sz="2000">
          <a:solidFill>
            <a:schemeClr val="tx1"/>
          </a:solidFill>
          <a:latin typeface="+mn-lt"/>
          <a:ea typeface="ＭＳ Ｐゴシック" pitchFamily="-110" charset="-128"/>
        </a:defRPr>
      </a:lvl8pPr>
      <a:lvl9pPr marL="3886200" indent="-228600" algn="l" rtl="0" fontAlgn="base">
        <a:spcBef>
          <a:spcPct val="20000"/>
        </a:spcBef>
        <a:spcAft>
          <a:spcPct val="0"/>
        </a:spcAft>
        <a:buChar char="»"/>
        <a:defRPr sz="2000">
          <a:solidFill>
            <a:schemeClr val="tx1"/>
          </a:solidFill>
          <a:latin typeface="+mn-lt"/>
          <a:ea typeface="ＭＳ Ｐゴシック" pitchFamily="-110"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pitchFamily="-110" charset="0"/>
                <a:ea typeface="ＭＳ Ｐゴシック"/>
                <a:cs typeface="ＭＳ Ｐゴシック"/>
              </a:defRPr>
            </a:lvl1pPr>
          </a:lstStyle>
          <a:p>
            <a:pPr>
              <a:defRPr/>
            </a:pPr>
            <a:endParaRPr lang="en-CA">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pitchFamily="-110" charset="0"/>
                <a:ea typeface="ＭＳ Ｐゴシック"/>
                <a:cs typeface="ＭＳ Ｐゴシック"/>
              </a:defRPr>
            </a:lvl1pPr>
          </a:lstStyle>
          <a:p>
            <a:pPr>
              <a:defRPr/>
            </a:pPr>
            <a:endParaRPr lang="en-CA">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Times" pitchFamily="-110" charset="0"/>
                <a:ea typeface="ＭＳ Ｐゴシック"/>
                <a:cs typeface="ＭＳ Ｐゴシック"/>
              </a:defRPr>
            </a:lvl1pPr>
          </a:lstStyle>
          <a:p>
            <a:pPr>
              <a:defRPr/>
            </a:pPr>
            <a:fld id="{0C3CAB8B-C7DE-4034-8320-722FD0F10B84}" type="slidenum">
              <a:rPr lang="en-US">
                <a:solidFill>
                  <a:srgbClr val="000000"/>
                </a:solidFill>
              </a:rPr>
              <a:pPr>
                <a:defRPr/>
              </a:pPr>
              <a:t>‹#›</a:t>
            </a:fld>
            <a:endParaRPr lang="en-US">
              <a:solidFill>
                <a:srgbClr val="000000"/>
              </a:solidFill>
            </a:endParaRPr>
          </a:p>
        </p:txBody>
      </p:sp>
    </p:spTree>
  </p:cSld>
  <p:clrMap bg1="lt1" tx1="dk1" bg2="lt2" tx2="dk2" accent1="accent1" accent2="accent2" accent3="accent3" accent4="accent4" accent5="accent5" accent6="accent6" hlink="hlink" folHlink="folHlink"/>
  <p:sldLayoutIdLst>
    <p:sldLayoutId id="2147483726" r:id="rId1"/>
  </p:sldLayoutIdLst>
  <p:transition spd="slow">
    <p:fade thruBlk="1"/>
  </p:transition>
  <p:txStyles>
    <p:titleStyle>
      <a:lvl1pPr algn="ctr" rtl="0" eaLnBrk="0" fontAlgn="base" hangingPunct="0">
        <a:spcBef>
          <a:spcPct val="0"/>
        </a:spcBef>
        <a:spcAft>
          <a:spcPct val="0"/>
        </a:spcAft>
        <a:defRPr sz="4400">
          <a:solidFill>
            <a:schemeClr val="tx2"/>
          </a:solidFill>
          <a:latin typeface="+mj-lt"/>
          <a:ea typeface="ＭＳ Ｐゴシック"/>
          <a:cs typeface="ＭＳ Ｐゴシック"/>
        </a:defRPr>
      </a:lvl1pPr>
      <a:lvl2pPr algn="ctr" rtl="0" eaLnBrk="0" fontAlgn="base" hangingPunct="0">
        <a:spcBef>
          <a:spcPct val="0"/>
        </a:spcBef>
        <a:spcAft>
          <a:spcPct val="0"/>
        </a:spcAft>
        <a:defRPr sz="4400">
          <a:solidFill>
            <a:schemeClr val="tx2"/>
          </a:solidFill>
          <a:latin typeface="Times" pitchFamily="-110" charset="0"/>
          <a:ea typeface="ＭＳ Ｐゴシック"/>
          <a:cs typeface="ＭＳ Ｐゴシック"/>
        </a:defRPr>
      </a:lvl2pPr>
      <a:lvl3pPr algn="ctr" rtl="0" eaLnBrk="0" fontAlgn="base" hangingPunct="0">
        <a:spcBef>
          <a:spcPct val="0"/>
        </a:spcBef>
        <a:spcAft>
          <a:spcPct val="0"/>
        </a:spcAft>
        <a:defRPr sz="4400">
          <a:solidFill>
            <a:schemeClr val="tx2"/>
          </a:solidFill>
          <a:latin typeface="Times" pitchFamily="-110" charset="0"/>
          <a:ea typeface="ＭＳ Ｐゴシック"/>
          <a:cs typeface="ＭＳ Ｐゴシック"/>
        </a:defRPr>
      </a:lvl3pPr>
      <a:lvl4pPr algn="ctr" rtl="0" eaLnBrk="0" fontAlgn="base" hangingPunct="0">
        <a:spcBef>
          <a:spcPct val="0"/>
        </a:spcBef>
        <a:spcAft>
          <a:spcPct val="0"/>
        </a:spcAft>
        <a:defRPr sz="4400">
          <a:solidFill>
            <a:schemeClr val="tx2"/>
          </a:solidFill>
          <a:latin typeface="Times" pitchFamily="-110" charset="0"/>
          <a:ea typeface="ＭＳ Ｐゴシック"/>
          <a:cs typeface="ＭＳ Ｐゴシック"/>
        </a:defRPr>
      </a:lvl4pPr>
      <a:lvl5pPr algn="ctr" rtl="0" eaLnBrk="0" fontAlgn="base" hangingPunct="0">
        <a:spcBef>
          <a:spcPct val="0"/>
        </a:spcBef>
        <a:spcAft>
          <a:spcPct val="0"/>
        </a:spcAft>
        <a:defRPr sz="4400">
          <a:solidFill>
            <a:schemeClr val="tx2"/>
          </a:solidFill>
          <a:latin typeface="Times" pitchFamily="-110" charset="0"/>
          <a:ea typeface="ＭＳ Ｐゴシック"/>
          <a:cs typeface="ＭＳ Ｐゴシック"/>
        </a:defRPr>
      </a:lvl5pPr>
      <a:lvl6pPr marL="457200" algn="ctr" rtl="0" fontAlgn="base">
        <a:spcBef>
          <a:spcPct val="0"/>
        </a:spcBef>
        <a:spcAft>
          <a:spcPct val="0"/>
        </a:spcAft>
        <a:defRPr sz="4400">
          <a:solidFill>
            <a:schemeClr val="tx2"/>
          </a:solidFill>
          <a:latin typeface="Times" pitchFamily="-110" charset="0"/>
        </a:defRPr>
      </a:lvl6pPr>
      <a:lvl7pPr marL="914400" algn="ctr" rtl="0" fontAlgn="base">
        <a:spcBef>
          <a:spcPct val="0"/>
        </a:spcBef>
        <a:spcAft>
          <a:spcPct val="0"/>
        </a:spcAft>
        <a:defRPr sz="4400">
          <a:solidFill>
            <a:schemeClr val="tx2"/>
          </a:solidFill>
          <a:latin typeface="Times" pitchFamily="-110" charset="0"/>
        </a:defRPr>
      </a:lvl7pPr>
      <a:lvl8pPr marL="1371600" algn="ctr" rtl="0" fontAlgn="base">
        <a:spcBef>
          <a:spcPct val="0"/>
        </a:spcBef>
        <a:spcAft>
          <a:spcPct val="0"/>
        </a:spcAft>
        <a:defRPr sz="4400">
          <a:solidFill>
            <a:schemeClr val="tx2"/>
          </a:solidFill>
          <a:latin typeface="Times" pitchFamily="-110" charset="0"/>
        </a:defRPr>
      </a:lvl8pPr>
      <a:lvl9pPr marL="1828800" algn="ctr" rtl="0" fontAlgn="base">
        <a:spcBef>
          <a:spcPct val="0"/>
        </a:spcBef>
        <a:spcAft>
          <a:spcPct val="0"/>
        </a:spcAft>
        <a:defRPr sz="4400">
          <a:solidFill>
            <a:schemeClr val="tx2"/>
          </a:solidFill>
          <a:latin typeface="Times" pitchFamily="-110"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a:cs typeface="ＭＳ Ｐゴシック"/>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pitchFamily="-110" charset="-128"/>
          <a:cs typeface="ＭＳ Ｐゴシック"/>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10" charset="-128"/>
          <a:cs typeface="ＭＳ Ｐゴシック"/>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10" charset="-128"/>
          <a:cs typeface="ＭＳ Ｐゴシック"/>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10" charset="-128"/>
          <a:cs typeface="ＭＳ Ｐゴシック"/>
        </a:defRPr>
      </a:lvl5pPr>
      <a:lvl6pPr marL="2514600" indent="-228600" algn="l" rtl="0" fontAlgn="base">
        <a:spcBef>
          <a:spcPct val="20000"/>
        </a:spcBef>
        <a:spcAft>
          <a:spcPct val="0"/>
        </a:spcAft>
        <a:buChar char="»"/>
        <a:defRPr sz="2000">
          <a:solidFill>
            <a:schemeClr val="tx1"/>
          </a:solidFill>
          <a:latin typeface="+mn-lt"/>
          <a:ea typeface="ＭＳ Ｐゴシック" pitchFamily="-110" charset="-128"/>
        </a:defRPr>
      </a:lvl6pPr>
      <a:lvl7pPr marL="2971800" indent="-228600" algn="l" rtl="0" fontAlgn="base">
        <a:spcBef>
          <a:spcPct val="20000"/>
        </a:spcBef>
        <a:spcAft>
          <a:spcPct val="0"/>
        </a:spcAft>
        <a:buChar char="»"/>
        <a:defRPr sz="2000">
          <a:solidFill>
            <a:schemeClr val="tx1"/>
          </a:solidFill>
          <a:latin typeface="+mn-lt"/>
          <a:ea typeface="ＭＳ Ｐゴシック" pitchFamily="-110" charset="-128"/>
        </a:defRPr>
      </a:lvl7pPr>
      <a:lvl8pPr marL="3429000" indent="-228600" algn="l" rtl="0" fontAlgn="base">
        <a:spcBef>
          <a:spcPct val="20000"/>
        </a:spcBef>
        <a:spcAft>
          <a:spcPct val="0"/>
        </a:spcAft>
        <a:buChar char="»"/>
        <a:defRPr sz="2000">
          <a:solidFill>
            <a:schemeClr val="tx1"/>
          </a:solidFill>
          <a:latin typeface="+mn-lt"/>
          <a:ea typeface="ＭＳ Ｐゴシック" pitchFamily="-110" charset="-128"/>
        </a:defRPr>
      </a:lvl8pPr>
      <a:lvl9pPr marL="3886200" indent="-228600" algn="l" rtl="0" fontAlgn="base">
        <a:spcBef>
          <a:spcPct val="20000"/>
        </a:spcBef>
        <a:spcAft>
          <a:spcPct val="0"/>
        </a:spcAft>
        <a:buChar char="»"/>
        <a:defRPr sz="2000">
          <a:solidFill>
            <a:schemeClr val="tx1"/>
          </a:solidFill>
          <a:latin typeface="+mn-lt"/>
          <a:ea typeface="ＭＳ Ｐゴシック" pitchFamily="-110"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pitchFamily="-110" charset="0"/>
                <a:ea typeface="ＭＳ Ｐゴシック"/>
                <a:cs typeface="ＭＳ Ｐゴシック"/>
              </a:defRPr>
            </a:lvl1pPr>
          </a:lstStyle>
          <a:p>
            <a:pPr>
              <a:defRPr/>
            </a:pPr>
            <a:endParaRPr lang="en-CA">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pitchFamily="-110" charset="0"/>
                <a:ea typeface="ＭＳ Ｐゴシック"/>
                <a:cs typeface="ＭＳ Ｐゴシック"/>
              </a:defRPr>
            </a:lvl1pPr>
          </a:lstStyle>
          <a:p>
            <a:pPr>
              <a:defRPr/>
            </a:pPr>
            <a:endParaRPr lang="en-CA">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Times" pitchFamily="-110" charset="0"/>
                <a:ea typeface="ＭＳ Ｐゴシック"/>
                <a:cs typeface="ＭＳ Ｐゴシック"/>
              </a:defRPr>
            </a:lvl1pPr>
          </a:lstStyle>
          <a:p>
            <a:pPr>
              <a:defRPr/>
            </a:pPr>
            <a:fld id="{0C3CAB8B-C7DE-4034-8320-722FD0F10B84}" type="slidenum">
              <a:rPr lang="en-US">
                <a:solidFill>
                  <a:srgbClr val="000000"/>
                </a:solidFill>
              </a:rPr>
              <a:pPr>
                <a:defRPr/>
              </a:pPr>
              <a:t>‹#›</a:t>
            </a:fld>
            <a:endParaRPr lang="en-US">
              <a:solidFill>
                <a:srgbClr val="000000"/>
              </a:solidFill>
            </a:endParaRPr>
          </a:p>
        </p:txBody>
      </p:sp>
    </p:spTree>
  </p:cSld>
  <p:clrMap bg1="lt1" tx1="dk1" bg2="lt2" tx2="dk2" accent1="accent1" accent2="accent2" accent3="accent3" accent4="accent4" accent5="accent5" accent6="accent6" hlink="hlink" folHlink="folHlink"/>
  <p:sldLayoutIdLst>
    <p:sldLayoutId id="2147483728" r:id="rId1"/>
  </p:sldLayoutIdLst>
  <p:transition spd="slow">
    <p:fade thruBlk="1"/>
  </p:transition>
  <p:txStyles>
    <p:titleStyle>
      <a:lvl1pPr algn="ctr" rtl="0" eaLnBrk="0" fontAlgn="base" hangingPunct="0">
        <a:spcBef>
          <a:spcPct val="0"/>
        </a:spcBef>
        <a:spcAft>
          <a:spcPct val="0"/>
        </a:spcAft>
        <a:defRPr sz="4400">
          <a:solidFill>
            <a:schemeClr val="tx2"/>
          </a:solidFill>
          <a:latin typeface="+mj-lt"/>
          <a:ea typeface="ＭＳ Ｐゴシック"/>
          <a:cs typeface="ＭＳ Ｐゴシック"/>
        </a:defRPr>
      </a:lvl1pPr>
      <a:lvl2pPr algn="ctr" rtl="0" eaLnBrk="0" fontAlgn="base" hangingPunct="0">
        <a:spcBef>
          <a:spcPct val="0"/>
        </a:spcBef>
        <a:spcAft>
          <a:spcPct val="0"/>
        </a:spcAft>
        <a:defRPr sz="4400">
          <a:solidFill>
            <a:schemeClr val="tx2"/>
          </a:solidFill>
          <a:latin typeface="Times" pitchFamily="-110" charset="0"/>
          <a:ea typeface="ＭＳ Ｐゴシック"/>
          <a:cs typeface="ＭＳ Ｐゴシック"/>
        </a:defRPr>
      </a:lvl2pPr>
      <a:lvl3pPr algn="ctr" rtl="0" eaLnBrk="0" fontAlgn="base" hangingPunct="0">
        <a:spcBef>
          <a:spcPct val="0"/>
        </a:spcBef>
        <a:spcAft>
          <a:spcPct val="0"/>
        </a:spcAft>
        <a:defRPr sz="4400">
          <a:solidFill>
            <a:schemeClr val="tx2"/>
          </a:solidFill>
          <a:latin typeface="Times" pitchFamily="-110" charset="0"/>
          <a:ea typeface="ＭＳ Ｐゴシック"/>
          <a:cs typeface="ＭＳ Ｐゴシック"/>
        </a:defRPr>
      </a:lvl3pPr>
      <a:lvl4pPr algn="ctr" rtl="0" eaLnBrk="0" fontAlgn="base" hangingPunct="0">
        <a:spcBef>
          <a:spcPct val="0"/>
        </a:spcBef>
        <a:spcAft>
          <a:spcPct val="0"/>
        </a:spcAft>
        <a:defRPr sz="4400">
          <a:solidFill>
            <a:schemeClr val="tx2"/>
          </a:solidFill>
          <a:latin typeface="Times" pitchFamily="-110" charset="0"/>
          <a:ea typeface="ＭＳ Ｐゴシック"/>
          <a:cs typeface="ＭＳ Ｐゴシック"/>
        </a:defRPr>
      </a:lvl4pPr>
      <a:lvl5pPr algn="ctr" rtl="0" eaLnBrk="0" fontAlgn="base" hangingPunct="0">
        <a:spcBef>
          <a:spcPct val="0"/>
        </a:spcBef>
        <a:spcAft>
          <a:spcPct val="0"/>
        </a:spcAft>
        <a:defRPr sz="4400">
          <a:solidFill>
            <a:schemeClr val="tx2"/>
          </a:solidFill>
          <a:latin typeface="Times" pitchFamily="-110" charset="0"/>
          <a:ea typeface="ＭＳ Ｐゴシック"/>
          <a:cs typeface="ＭＳ Ｐゴシック"/>
        </a:defRPr>
      </a:lvl5pPr>
      <a:lvl6pPr marL="457200" algn="ctr" rtl="0" fontAlgn="base">
        <a:spcBef>
          <a:spcPct val="0"/>
        </a:spcBef>
        <a:spcAft>
          <a:spcPct val="0"/>
        </a:spcAft>
        <a:defRPr sz="4400">
          <a:solidFill>
            <a:schemeClr val="tx2"/>
          </a:solidFill>
          <a:latin typeface="Times" pitchFamily="-110" charset="0"/>
        </a:defRPr>
      </a:lvl6pPr>
      <a:lvl7pPr marL="914400" algn="ctr" rtl="0" fontAlgn="base">
        <a:spcBef>
          <a:spcPct val="0"/>
        </a:spcBef>
        <a:spcAft>
          <a:spcPct val="0"/>
        </a:spcAft>
        <a:defRPr sz="4400">
          <a:solidFill>
            <a:schemeClr val="tx2"/>
          </a:solidFill>
          <a:latin typeface="Times" pitchFamily="-110" charset="0"/>
        </a:defRPr>
      </a:lvl7pPr>
      <a:lvl8pPr marL="1371600" algn="ctr" rtl="0" fontAlgn="base">
        <a:spcBef>
          <a:spcPct val="0"/>
        </a:spcBef>
        <a:spcAft>
          <a:spcPct val="0"/>
        </a:spcAft>
        <a:defRPr sz="4400">
          <a:solidFill>
            <a:schemeClr val="tx2"/>
          </a:solidFill>
          <a:latin typeface="Times" pitchFamily="-110" charset="0"/>
        </a:defRPr>
      </a:lvl8pPr>
      <a:lvl9pPr marL="1828800" algn="ctr" rtl="0" fontAlgn="base">
        <a:spcBef>
          <a:spcPct val="0"/>
        </a:spcBef>
        <a:spcAft>
          <a:spcPct val="0"/>
        </a:spcAft>
        <a:defRPr sz="4400">
          <a:solidFill>
            <a:schemeClr val="tx2"/>
          </a:solidFill>
          <a:latin typeface="Times" pitchFamily="-110"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a:cs typeface="ＭＳ Ｐゴシック"/>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pitchFamily="-110" charset="-128"/>
          <a:cs typeface="ＭＳ Ｐゴシック"/>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10" charset="-128"/>
          <a:cs typeface="ＭＳ Ｐゴシック"/>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10" charset="-128"/>
          <a:cs typeface="ＭＳ Ｐゴシック"/>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10" charset="-128"/>
          <a:cs typeface="ＭＳ Ｐゴシック"/>
        </a:defRPr>
      </a:lvl5pPr>
      <a:lvl6pPr marL="2514600" indent="-228600" algn="l" rtl="0" fontAlgn="base">
        <a:spcBef>
          <a:spcPct val="20000"/>
        </a:spcBef>
        <a:spcAft>
          <a:spcPct val="0"/>
        </a:spcAft>
        <a:buChar char="»"/>
        <a:defRPr sz="2000">
          <a:solidFill>
            <a:schemeClr val="tx1"/>
          </a:solidFill>
          <a:latin typeface="+mn-lt"/>
          <a:ea typeface="ＭＳ Ｐゴシック" pitchFamily="-110" charset="-128"/>
        </a:defRPr>
      </a:lvl6pPr>
      <a:lvl7pPr marL="2971800" indent="-228600" algn="l" rtl="0" fontAlgn="base">
        <a:spcBef>
          <a:spcPct val="20000"/>
        </a:spcBef>
        <a:spcAft>
          <a:spcPct val="0"/>
        </a:spcAft>
        <a:buChar char="»"/>
        <a:defRPr sz="2000">
          <a:solidFill>
            <a:schemeClr val="tx1"/>
          </a:solidFill>
          <a:latin typeface="+mn-lt"/>
          <a:ea typeface="ＭＳ Ｐゴシック" pitchFamily="-110" charset="-128"/>
        </a:defRPr>
      </a:lvl7pPr>
      <a:lvl8pPr marL="3429000" indent="-228600" algn="l" rtl="0" fontAlgn="base">
        <a:spcBef>
          <a:spcPct val="20000"/>
        </a:spcBef>
        <a:spcAft>
          <a:spcPct val="0"/>
        </a:spcAft>
        <a:buChar char="»"/>
        <a:defRPr sz="2000">
          <a:solidFill>
            <a:schemeClr val="tx1"/>
          </a:solidFill>
          <a:latin typeface="+mn-lt"/>
          <a:ea typeface="ＭＳ Ｐゴシック" pitchFamily="-110" charset="-128"/>
        </a:defRPr>
      </a:lvl8pPr>
      <a:lvl9pPr marL="3886200" indent="-228600" algn="l" rtl="0" fontAlgn="base">
        <a:spcBef>
          <a:spcPct val="20000"/>
        </a:spcBef>
        <a:spcAft>
          <a:spcPct val="0"/>
        </a:spcAft>
        <a:buChar char="»"/>
        <a:defRPr sz="2000">
          <a:solidFill>
            <a:schemeClr val="tx1"/>
          </a:solidFill>
          <a:latin typeface="+mn-lt"/>
          <a:ea typeface="ＭＳ Ｐゴシック" pitchFamily="-110"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1825796" name="Rectangle 4"/>
          <p:cNvSpPr>
            <a:spLocks noGrp="1" noChangeArrowheads="1"/>
          </p:cNvSpPr>
          <p:nvPr>
            <p:ph type="title"/>
          </p:nvPr>
        </p:nvSpPr>
        <p:spPr bwMode="auto">
          <a:xfrm>
            <a:off x="1154113" y="2103124"/>
            <a:ext cx="7281862" cy="83439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en-US" smtClean="0"/>
              <a:t>Click to edit Master title style</a:t>
            </a:r>
          </a:p>
        </p:txBody>
      </p:sp>
      <p:sp>
        <p:nvSpPr>
          <p:cNvPr id="1825797" name="Rectangle 5"/>
          <p:cNvSpPr>
            <a:spLocks noGrp="1" noChangeArrowheads="1"/>
          </p:cNvSpPr>
          <p:nvPr>
            <p:ph type="body" idx="1"/>
          </p:nvPr>
        </p:nvSpPr>
        <p:spPr bwMode="auto">
          <a:xfrm>
            <a:off x="1520832" y="2697483"/>
            <a:ext cx="6900863" cy="358521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825799" name="Rectangle 7"/>
          <p:cNvSpPr>
            <a:spLocks noGrp="1" noChangeArrowheads="1"/>
          </p:cNvSpPr>
          <p:nvPr>
            <p:ph type="sldNum" sz="quarter" idx="4"/>
          </p:nvPr>
        </p:nvSpPr>
        <p:spPr bwMode="auto">
          <a:xfrm>
            <a:off x="763588" y="6477000"/>
            <a:ext cx="652462" cy="33528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b="1" i="1">
                <a:solidFill>
                  <a:srgbClr val="C0C0C0"/>
                </a:solidFill>
                <a:latin typeface="+mn-lt"/>
              </a:defRPr>
            </a:lvl1pPr>
          </a:lstStyle>
          <a:p>
            <a:fld id="{8912BB2C-F690-4768-B426-F6146C503BCA}" type="slidenum">
              <a:rPr lang="en-US">
                <a:ea typeface="+mn-ea"/>
              </a:rPr>
              <a:pPr/>
              <a:t>‹#›</a:t>
            </a:fld>
            <a:endParaRPr lang="en-US">
              <a:ea typeface="+mn-ea"/>
            </a:endParaRPr>
          </a:p>
        </p:txBody>
      </p:sp>
      <p:sp>
        <p:nvSpPr>
          <p:cNvPr id="1825811" name="Rectangle 19"/>
          <p:cNvSpPr>
            <a:spLocks noChangeArrowheads="1"/>
          </p:cNvSpPr>
          <p:nvPr userDrawn="1"/>
        </p:nvSpPr>
        <p:spPr bwMode="auto">
          <a:xfrm>
            <a:off x="7931193" y="179070"/>
            <a:ext cx="1000125" cy="779146"/>
          </a:xfrm>
          <a:prstGeom prst="rect">
            <a:avLst/>
          </a:prstGeom>
          <a:solidFill>
            <a:schemeClr val="bg1"/>
          </a:solidFill>
          <a:ln w="9525" algn="ctr">
            <a:noFill/>
            <a:miter lim="800000"/>
            <a:headEnd/>
            <a:tailEnd/>
          </a:ln>
          <a:effectLst/>
        </p:spPr>
        <p:txBody>
          <a:bodyPr wrap="none" anchor="ctr"/>
          <a:lstStyle/>
          <a:p>
            <a:endParaRPr lang="en-CA">
              <a:solidFill>
                <a:srgbClr val="000000"/>
              </a:solidFill>
              <a:latin typeface="Adobe Garamond Pro" pitchFamily="18" charset="0"/>
              <a:ea typeface="+mn-ea"/>
            </a:endParaRPr>
          </a:p>
        </p:txBody>
      </p:sp>
    </p:spTree>
  </p:cSld>
  <p:clrMap bg1="lt1" tx1="dk1" bg2="lt2" tx2="dk2" accent1="accent1" accent2="accent2" accent3="accent3" accent4="accent4" accent5="accent5" accent6="accent6" hlink="hlink" folHlink="folHlink"/>
  <p:sldLayoutIdLst>
    <p:sldLayoutId id="2147483730" r:id="rId1"/>
  </p:sldLayoutIdLst>
  <p:transition/>
  <p:timing>
    <p:tnLst>
      <p:par>
        <p:cTn id="1" dur="indefinite" restart="never" nodeType="tmRoot"/>
      </p:par>
    </p:tnLst>
  </p:timing>
  <p:txStyles>
    <p:titleStyle>
      <a:lvl1pPr algn="l" rtl="0" fontAlgn="base">
        <a:lnSpc>
          <a:spcPct val="85000"/>
        </a:lnSpc>
        <a:spcBef>
          <a:spcPct val="50000"/>
        </a:spcBef>
        <a:spcAft>
          <a:spcPct val="0"/>
        </a:spcAft>
        <a:defRPr sz="3100">
          <a:solidFill>
            <a:schemeClr val="bg1"/>
          </a:solidFill>
          <a:latin typeface="+mj-lt"/>
          <a:ea typeface="+mj-ea"/>
          <a:cs typeface="+mj-cs"/>
        </a:defRPr>
      </a:lvl1pPr>
      <a:lvl2pPr algn="l" rtl="0" fontAlgn="base">
        <a:lnSpc>
          <a:spcPct val="85000"/>
        </a:lnSpc>
        <a:spcBef>
          <a:spcPct val="50000"/>
        </a:spcBef>
        <a:spcAft>
          <a:spcPct val="0"/>
        </a:spcAft>
        <a:defRPr sz="3100">
          <a:solidFill>
            <a:schemeClr val="bg1"/>
          </a:solidFill>
          <a:latin typeface="Adobe Garamond Pro Bold" pitchFamily="18" charset="0"/>
          <a:cs typeface="Arial" charset="0"/>
        </a:defRPr>
      </a:lvl2pPr>
      <a:lvl3pPr algn="l" rtl="0" fontAlgn="base">
        <a:lnSpc>
          <a:spcPct val="85000"/>
        </a:lnSpc>
        <a:spcBef>
          <a:spcPct val="50000"/>
        </a:spcBef>
        <a:spcAft>
          <a:spcPct val="0"/>
        </a:spcAft>
        <a:defRPr sz="3100">
          <a:solidFill>
            <a:schemeClr val="bg1"/>
          </a:solidFill>
          <a:latin typeface="Adobe Garamond Pro Bold" pitchFamily="18" charset="0"/>
          <a:cs typeface="Arial" charset="0"/>
        </a:defRPr>
      </a:lvl3pPr>
      <a:lvl4pPr algn="l" rtl="0" fontAlgn="base">
        <a:lnSpc>
          <a:spcPct val="85000"/>
        </a:lnSpc>
        <a:spcBef>
          <a:spcPct val="50000"/>
        </a:spcBef>
        <a:spcAft>
          <a:spcPct val="0"/>
        </a:spcAft>
        <a:defRPr sz="3100">
          <a:solidFill>
            <a:schemeClr val="bg1"/>
          </a:solidFill>
          <a:latin typeface="Adobe Garamond Pro Bold" pitchFamily="18" charset="0"/>
          <a:cs typeface="Arial" charset="0"/>
        </a:defRPr>
      </a:lvl4pPr>
      <a:lvl5pPr algn="l" rtl="0" fontAlgn="base">
        <a:lnSpc>
          <a:spcPct val="85000"/>
        </a:lnSpc>
        <a:spcBef>
          <a:spcPct val="50000"/>
        </a:spcBef>
        <a:spcAft>
          <a:spcPct val="0"/>
        </a:spcAft>
        <a:defRPr sz="3100">
          <a:solidFill>
            <a:schemeClr val="bg1"/>
          </a:solidFill>
          <a:latin typeface="Adobe Garamond Pro Bold" pitchFamily="18" charset="0"/>
          <a:cs typeface="Arial" charset="0"/>
        </a:defRPr>
      </a:lvl5pPr>
      <a:lvl6pPr marL="457200" algn="l" rtl="0" fontAlgn="base">
        <a:lnSpc>
          <a:spcPct val="85000"/>
        </a:lnSpc>
        <a:spcBef>
          <a:spcPct val="50000"/>
        </a:spcBef>
        <a:spcAft>
          <a:spcPct val="0"/>
        </a:spcAft>
        <a:defRPr sz="3100">
          <a:solidFill>
            <a:schemeClr val="bg1"/>
          </a:solidFill>
          <a:latin typeface="Adobe Garamond Pro Bold" pitchFamily="18" charset="0"/>
          <a:cs typeface="Arial" charset="0"/>
        </a:defRPr>
      </a:lvl6pPr>
      <a:lvl7pPr marL="914400" algn="l" rtl="0" fontAlgn="base">
        <a:lnSpc>
          <a:spcPct val="85000"/>
        </a:lnSpc>
        <a:spcBef>
          <a:spcPct val="50000"/>
        </a:spcBef>
        <a:spcAft>
          <a:spcPct val="0"/>
        </a:spcAft>
        <a:defRPr sz="3100">
          <a:solidFill>
            <a:schemeClr val="bg1"/>
          </a:solidFill>
          <a:latin typeface="Adobe Garamond Pro Bold" pitchFamily="18" charset="0"/>
          <a:cs typeface="Arial" charset="0"/>
        </a:defRPr>
      </a:lvl7pPr>
      <a:lvl8pPr marL="1371600" algn="l" rtl="0" fontAlgn="base">
        <a:lnSpc>
          <a:spcPct val="85000"/>
        </a:lnSpc>
        <a:spcBef>
          <a:spcPct val="50000"/>
        </a:spcBef>
        <a:spcAft>
          <a:spcPct val="0"/>
        </a:spcAft>
        <a:defRPr sz="3100">
          <a:solidFill>
            <a:schemeClr val="bg1"/>
          </a:solidFill>
          <a:latin typeface="Adobe Garamond Pro Bold" pitchFamily="18" charset="0"/>
          <a:cs typeface="Arial" charset="0"/>
        </a:defRPr>
      </a:lvl8pPr>
      <a:lvl9pPr marL="1828800" algn="l" rtl="0" fontAlgn="base">
        <a:lnSpc>
          <a:spcPct val="85000"/>
        </a:lnSpc>
        <a:spcBef>
          <a:spcPct val="50000"/>
        </a:spcBef>
        <a:spcAft>
          <a:spcPct val="0"/>
        </a:spcAft>
        <a:defRPr sz="3100">
          <a:solidFill>
            <a:schemeClr val="bg1"/>
          </a:solidFill>
          <a:latin typeface="Adobe Garamond Pro Bold" pitchFamily="18" charset="0"/>
          <a:cs typeface="Arial" charset="0"/>
        </a:defRPr>
      </a:lvl9pPr>
    </p:titleStyle>
    <p:bodyStyle>
      <a:lvl1pPr marL="342900" indent="-342900" algn="l" rtl="0" fontAlgn="base">
        <a:spcBef>
          <a:spcPct val="50000"/>
        </a:spcBef>
        <a:spcAft>
          <a:spcPct val="0"/>
        </a:spcAft>
        <a:buSzPct val="77000"/>
        <a:buChar char="•"/>
        <a:defRPr>
          <a:solidFill>
            <a:schemeClr val="tx1"/>
          </a:solidFill>
          <a:latin typeface="+mn-lt"/>
          <a:ea typeface="+mn-ea"/>
          <a:cs typeface="+mn-cs"/>
        </a:defRPr>
      </a:lvl1pPr>
      <a:lvl2pPr marL="742950" indent="-285750" algn="l" rtl="0" fontAlgn="base">
        <a:spcBef>
          <a:spcPct val="40000"/>
        </a:spcBef>
        <a:spcAft>
          <a:spcPct val="0"/>
        </a:spcAft>
        <a:buSzPct val="77000"/>
        <a:buChar char="–"/>
        <a:defRPr sz="1000">
          <a:solidFill>
            <a:schemeClr val="tx1"/>
          </a:solidFill>
          <a:latin typeface="Verdana" pitchFamily="34" charset="0"/>
          <a:cs typeface="+mn-cs"/>
        </a:defRPr>
      </a:lvl2pPr>
      <a:lvl3pPr marL="1143000" indent="-228600" algn="l" rtl="0" fontAlgn="base">
        <a:spcBef>
          <a:spcPct val="40000"/>
        </a:spcBef>
        <a:spcAft>
          <a:spcPct val="0"/>
        </a:spcAft>
        <a:buSzPct val="77000"/>
        <a:buChar char="•"/>
        <a:defRPr sz="1000">
          <a:solidFill>
            <a:schemeClr val="tx1"/>
          </a:solidFill>
          <a:latin typeface="Verdana" pitchFamily="34" charset="0"/>
          <a:cs typeface="+mn-cs"/>
        </a:defRPr>
      </a:lvl3pPr>
      <a:lvl4pPr marL="1600200" indent="-228600" algn="l" rtl="0" fontAlgn="base">
        <a:spcBef>
          <a:spcPct val="40000"/>
        </a:spcBef>
        <a:spcAft>
          <a:spcPct val="0"/>
        </a:spcAft>
        <a:buSzPct val="77000"/>
        <a:buChar char="–"/>
        <a:defRPr sz="1000">
          <a:solidFill>
            <a:schemeClr val="tx1"/>
          </a:solidFill>
          <a:latin typeface="Verdana" pitchFamily="34" charset="0"/>
          <a:cs typeface="+mn-cs"/>
        </a:defRPr>
      </a:lvl4pPr>
      <a:lvl5pPr marL="2057400" indent="-228600" algn="l" rtl="0" fontAlgn="base">
        <a:spcBef>
          <a:spcPct val="40000"/>
        </a:spcBef>
        <a:spcAft>
          <a:spcPct val="0"/>
        </a:spcAft>
        <a:buSzPct val="77000"/>
        <a:buChar char="»"/>
        <a:defRPr sz="1000">
          <a:solidFill>
            <a:schemeClr val="tx1"/>
          </a:solidFill>
          <a:latin typeface="Verdana" pitchFamily="34" charset="0"/>
          <a:cs typeface="+mn-cs"/>
        </a:defRPr>
      </a:lvl5pPr>
      <a:lvl6pPr marL="2514600" indent="-228600" algn="l" rtl="0" fontAlgn="base">
        <a:spcBef>
          <a:spcPct val="40000"/>
        </a:spcBef>
        <a:spcAft>
          <a:spcPct val="0"/>
        </a:spcAft>
        <a:buSzPct val="77000"/>
        <a:buChar char="»"/>
        <a:defRPr sz="1000">
          <a:solidFill>
            <a:schemeClr val="tx1"/>
          </a:solidFill>
          <a:latin typeface="Verdana" pitchFamily="34" charset="0"/>
          <a:cs typeface="+mn-cs"/>
        </a:defRPr>
      </a:lvl6pPr>
      <a:lvl7pPr marL="2971800" indent="-228600" algn="l" rtl="0" fontAlgn="base">
        <a:spcBef>
          <a:spcPct val="40000"/>
        </a:spcBef>
        <a:spcAft>
          <a:spcPct val="0"/>
        </a:spcAft>
        <a:buSzPct val="77000"/>
        <a:buChar char="»"/>
        <a:defRPr sz="1000">
          <a:solidFill>
            <a:schemeClr val="tx1"/>
          </a:solidFill>
          <a:latin typeface="Verdana" pitchFamily="34" charset="0"/>
          <a:cs typeface="+mn-cs"/>
        </a:defRPr>
      </a:lvl7pPr>
      <a:lvl8pPr marL="3429000" indent="-228600" algn="l" rtl="0" fontAlgn="base">
        <a:spcBef>
          <a:spcPct val="40000"/>
        </a:spcBef>
        <a:spcAft>
          <a:spcPct val="0"/>
        </a:spcAft>
        <a:buSzPct val="77000"/>
        <a:buChar char="»"/>
        <a:defRPr sz="1000">
          <a:solidFill>
            <a:schemeClr val="tx1"/>
          </a:solidFill>
          <a:latin typeface="Verdana" pitchFamily="34" charset="0"/>
          <a:cs typeface="+mn-cs"/>
        </a:defRPr>
      </a:lvl8pPr>
      <a:lvl9pPr marL="3886200" indent="-228600" algn="l" rtl="0" fontAlgn="base">
        <a:spcBef>
          <a:spcPct val="40000"/>
        </a:spcBef>
        <a:spcAft>
          <a:spcPct val="0"/>
        </a:spcAft>
        <a:buSzPct val="77000"/>
        <a:buChar char="»"/>
        <a:defRPr sz="1000">
          <a:solidFill>
            <a:schemeClr val="tx1"/>
          </a:solidFill>
          <a:latin typeface="Verdana" pitchFamily="34" charset="0"/>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1825796" name="Rectangle 4"/>
          <p:cNvSpPr>
            <a:spLocks noGrp="1" noChangeArrowheads="1"/>
          </p:cNvSpPr>
          <p:nvPr>
            <p:ph type="title"/>
          </p:nvPr>
        </p:nvSpPr>
        <p:spPr bwMode="auto">
          <a:xfrm>
            <a:off x="1154113" y="2103124"/>
            <a:ext cx="7281862" cy="83439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en-US" smtClean="0"/>
              <a:t>Click to edit Master title style</a:t>
            </a:r>
          </a:p>
        </p:txBody>
      </p:sp>
      <p:sp>
        <p:nvSpPr>
          <p:cNvPr id="1825797" name="Rectangle 5"/>
          <p:cNvSpPr>
            <a:spLocks noGrp="1" noChangeArrowheads="1"/>
          </p:cNvSpPr>
          <p:nvPr>
            <p:ph type="body" idx="1"/>
          </p:nvPr>
        </p:nvSpPr>
        <p:spPr bwMode="auto">
          <a:xfrm>
            <a:off x="1520832" y="2697483"/>
            <a:ext cx="6900863" cy="358521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825799" name="Rectangle 7"/>
          <p:cNvSpPr>
            <a:spLocks noGrp="1" noChangeArrowheads="1"/>
          </p:cNvSpPr>
          <p:nvPr>
            <p:ph type="sldNum" sz="quarter" idx="4"/>
          </p:nvPr>
        </p:nvSpPr>
        <p:spPr bwMode="auto">
          <a:xfrm>
            <a:off x="763588" y="6477000"/>
            <a:ext cx="652462" cy="33528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b="1" i="1">
                <a:solidFill>
                  <a:srgbClr val="C0C0C0"/>
                </a:solidFill>
                <a:latin typeface="+mn-lt"/>
              </a:defRPr>
            </a:lvl1pPr>
          </a:lstStyle>
          <a:p>
            <a:fld id="{8912BB2C-F690-4768-B426-F6146C503BCA}" type="slidenum">
              <a:rPr lang="en-US">
                <a:ea typeface="+mn-ea"/>
              </a:rPr>
              <a:pPr/>
              <a:t>‹#›</a:t>
            </a:fld>
            <a:endParaRPr lang="en-US">
              <a:ea typeface="+mn-ea"/>
            </a:endParaRPr>
          </a:p>
        </p:txBody>
      </p:sp>
      <p:sp>
        <p:nvSpPr>
          <p:cNvPr id="1825811" name="Rectangle 19"/>
          <p:cNvSpPr>
            <a:spLocks noChangeArrowheads="1"/>
          </p:cNvSpPr>
          <p:nvPr userDrawn="1"/>
        </p:nvSpPr>
        <p:spPr bwMode="auto">
          <a:xfrm>
            <a:off x="7931193" y="179070"/>
            <a:ext cx="1000125" cy="779146"/>
          </a:xfrm>
          <a:prstGeom prst="rect">
            <a:avLst/>
          </a:prstGeom>
          <a:solidFill>
            <a:schemeClr val="bg1"/>
          </a:solidFill>
          <a:ln w="9525" algn="ctr">
            <a:noFill/>
            <a:miter lim="800000"/>
            <a:headEnd/>
            <a:tailEnd/>
          </a:ln>
          <a:effectLst/>
        </p:spPr>
        <p:txBody>
          <a:bodyPr wrap="none" anchor="ctr"/>
          <a:lstStyle/>
          <a:p>
            <a:endParaRPr lang="en-CA">
              <a:solidFill>
                <a:srgbClr val="000000"/>
              </a:solidFill>
              <a:latin typeface="Adobe Garamond Pro" pitchFamily="18" charset="0"/>
              <a:ea typeface="+mn-ea"/>
            </a:endParaRPr>
          </a:p>
        </p:txBody>
      </p:sp>
    </p:spTree>
  </p:cSld>
  <p:clrMap bg1="lt1" tx1="dk1" bg2="lt2" tx2="dk2" accent1="accent1" accent2="accent2" accent3="accent3" accent4="accent4" accent5="accent5" accent6="accent6" hlink="hlink" folHlink="folHlink"/>
  <p:sldLayoutIdLst>
    <p:sldLayoutId id="2147483732" r:id="rId1"/>
  </p:sldLayoutIdLst>
  <p:transition/>
  <p:timing>
    <p:tnLst>
      <p:par>
        <p:cTn id="1" dur="indefinite" restart="never" nodeType="tmRoot"/>
      </p:par>
    </p:tnLst>
  </p:timing>
  <p:txStyles>
    <p:titleStyle>
      <a:lvl1pPr algn="l" rtl="0" fontAlgn="base">
        <a:lnSpc>
          <a:spcPct val="85000"/>
        </a:lnSpc>
        <a:spcBef>
          <a:spcPct val="50000"/>
        </a:spcBef>
        <a:spcAft>
          <a:spcPct val="0"/>
        </a:spcAft>
        <a:defRPr sz="3100">
          <a:solidFill>
            <a:schemeClr val="bg1"/>
          </a:solidFill>
          <a:latin typeface="+mj-lt"/>
          <a:ea typeface="+mj-ea"/>
          <a:cs typeface="+mj-cs"/>
        </a:defRPr>
      </a:lvl1pPr>
      <a:lvl2pPr algn="l" rtl="0" fontAlgn="base">
        <a:lnSpc>
          <a:spcPct val="85000"/>
        </a:lnSpc>
        <a:spcBef>
          <a:spcPct val="50000"/>
        </a:spcBef>
        <a:spcAft>
          <a:spcPct val="0"/>
        </a:spcAft>
        <a:defRPr sz="3100">
          <a:solidFill>
            <a:schemeClr val="bg1"/>
          </a:solidFill>
          <a:latin typeface="Adobe Garamond Pro Bold" pitchFamily="18" charset="0"/>
          <a:cs typeface="Arial" charset="0"/>
        </a:defRPr>
      </a:lvl2pPr>
      <a:lvl3pPr algn="l" rtl="0" fontAlgn="base">
        <a:lnSpc>
          <a:spcPct val="85000"/>
        </a:lnSpc>
        <a:spcBef>
          <a:spcPct val="50000"/>
        </a:spcBef>
        <a:spcAft>
          <a:spcPct val="0"/>
        </a:spcAft>
        <a:defRPr sz="3100">
          <a:solidFill>
            <a:schemeClr val="bg1"/>
          </a:solidFill>
          <a:latin typeface="Adobe Garamond Pro Bold" pitchFamily="18" charset="0"/>
          <a:cs typeface="Arial" charset="0"/>
        </a:defRPr>
      </a:lvl3pPr>
      <a:lvl4pPr algn="l" rtl="0" fontAlgn="base">
        <a:lnSpc>
          <a:spcPct val="85000"/>
        </a:lnSpc>
        <a:spcBef>
          <a:spcPct val="50000"/>
        </a:spcBef>
        <a:spcAft>
          <a:spcPct val="0"/>
        </a:spcAft>
        <a:defRPr sz="3100">
          <a:solidFill>
            <a:schemeClr val="bg1"/>
          </a:solidFill>
          <a:latin typeface="Adobe Garamond Pro Bold" pitchFamily="18" charset="0"/>
          <a:cs typeface="Arial" charset="0"/>
        </a:defRPr>
      </a:lvl4pPr>
      <a:lvl5pPr algn="l" rtl="0" fontAlgn="base">
        <a:lnSpc>
          <a:spcPct val="85000"/>
        </a:lnSpc>
        <a:spcBef>
          <a:spcPct val="50000"/>
        </a:spcBef>
        <a:spcAft>
          <a:spcPct val="0"/>
        </a:spcAft>
        <a:defRPr sz="3100">
          <a:solidFill>
            <a:schemeClr val="bg1"/>
          </a:solidFill>
          <a:latin typeface="Adobe Garamond Pro Bold" pitchFamily="18" charset="0"/>
          <a:cs typeface="Arial" charset="0"/>
        </a:defRPr>
      </a:lvl5pPr>
      <a:lvl6pPr marL="457200" algn="l" rtl="0" fontAlgn="base">
        <a:lnSpc>
          <a:spcPct val="85000"/>
        </a:lnSpc>
        <a:spcBef>
          <a:spcPct val="50000"/>
        </a:spcBef>
        <a:spcAft>
          <a:spcPct val="0"/>
        </a:spcAft>
        <a:defRPr sz="3100">
          <a:solidFill>
            <a:schemeClr val="bg1"/>
          </a:solidFill>
          <a:latin typeface="Adobe Garamond Pro Bold" pitchFamily="18" charset="0"/>
          <a:cs typeface="Arial" charset="0"/>
        </a:defRPr>
      </a:lvl6pPr>
      <a:lvl7pPr marL="914400" algn="l" rtl="0" fontAlgn="base">
        <a:lnSpc>
          <a:spcPct val="85000"/>
        </a:lnSpc>
        <a:spcBef>
          <a:spcPct val="50000"/>
        </a:spcBef>
        <a:spcAft>
          <a:spcPct val="0"/>
        </a:spcAft>
        <a:defRPr sz="3100">
          <a:solidFill>
            <a:schemeClr val="bg1"/>
          </a:solidFill>
          <a:latin typeface="Adobe Garamond Pro Bold" pitchFamily="18" charset="0"/>
          <a:cs typeface="Arial" charset="0"/>
        </a:defRPr>
      </a:lvl7pPr>
      <a:lvl8pPr marL="1371600" algn="l" rtl="0" fontAlgn="base">
        <a:lnSpc>
          <a:spcPct val="85000"/>
        </a:lnSpc>
        <a:spcBef>
          <a:spcPct val="50000"/>
        </a:spcBef>
        <a:spcAft>
          <a:spcPct val="0"/>
        </a:spcAft>
        <a:defRPr sz="3100">
          <a:solidFill>
            <a:schemeClr val="bg1"/>
          </a:solidFill>
          <a:latin typeface="Adobe Garamond Pro Bold" pitchFamily="18" charset="0"/>
          <a:cs typeface="Arial" charset="0"/>
        </a:defRPr>
      </a:lvl8pPr>
      <a:lvl9pPr marL="1828800" algn="l" rtl="0" fontAlgn="base">
        <a:lnSpc>
          <a:spcPct val="85000"/>
        </a:lnSpc>
        <a:spcBef>
          <a:spcPct val="50000"/>
        </a:spcBef>
        <a:spcAft>
          <a:spcPct val="0"/>
        </a:spcAft>
        <a:defRPr sz="3100">
          <a:solidFill>
            <a:schemeClr val="bg1"/>
          </a:solidFill>
          <a:latin typeface="Adobe Garamond Pro Bold" pitchFamily="18" charset="0"/>
          <a:cs typeface="Arial" charset="0"/>
        </a:defRPr>
      </a:lvl9pPr>
    </p:titleStyle>
    <p:bodyStyle>
      <a:lvl1pPr marL="342900" indent="-342900" algn="l" rtl="0" fontAlgn="base">
        <a:spcBef>
          <a:spcPct val="50000"/>
        </a:spcBef>
        <a:spcAft>
          <a:spcPct val="0"/>
        </a:spcAft>
        <a:buSzPct val="77000"/>
        <a:buChar char="•"/>
        <a:defRPr>
          <a:solidFill>
            <a:schemeClr val="tx1"/>
          </a:solidFill>
          <a:latin typeface="+mn-lt"/>
          <a:ea typeface="+mn-ea"/>
          <a:cs typeface="+mn-cs"/>
        </a:defRPr>
      </a:lvl1pPr>
      <a:lvl2pPr marL="742950" indent="-285750" algn="l" rtl="0" fontAlgn="base">
        <a:spcBef>
          <a:spcPct val="40000"/>
        </a:spcBef>
        <a:spcAft>
          <a:spcPct val="0"/>
        </a:spcAft>
        <a:buSzPct val="77000"/>
        <a:buChar char="–"/>
        <a:defRPr sz="1000">
          <a:solidFill>
            <a:schemeClr val="tx1"/>
          </a:solidFill>
          <a:latin typeface="Verdana" pitchFamily="34" charset="0"/>
          <a:cs typeface="+mn-cs"/>
        </a:defRPr>
      </a:lvl2pPr>
      <a:lvl3pPr marL="1143000" indent="-228600" algn="l" rtl="0" fontAlgn="base">
        <a:spcBef>
          <a:spcPct val="40000"/>
        </a:spcBef>
        <a:spcAft>
          <a:spcPct val="0"/>
        </a:spcAft>
        <a:buSzPct val="77000"/>
        <a:buChar char="•"/>
        <a:defRPr sz="1000">
          <a:solidFill>
            <a:schemeClr val="tx1"/>
          </a:solidFill>
          <a:latin typeface="Verdana" pitchFamily="34" charset="0"/>
          <a:cs typeface="+mn-cs"/>
        </a:defRPr>
      </a:lvl3pPr>
      <a:lvl4pPr marL="1600200" indent="-228600" algn="l" rtl="0" fontAlgn="base">
        <a:spcBef>
          <a:spcPct val="40000"/>
        </a:spcBef>
        <a:spcAft>
          <a:spcPct val="0"/>
        </a:spcAft>
        <a:buSzPct val="77000"/>
        <a:buChar char="–"/>
        <a:defRPr sz="1000">
          <a:solidFill>
            <a:schemeClr val="tx1"/>
          </a:solidFill>
          <a:latin typeface="Verdana" pitchFamily="34" charset="0"/>
          <a:cs typeface="+mn-cs"/>
        </a:defRPr>
      </a:lvl4pPr>
      <a:lvl5pPr marL="2057400" indent="-228600" algn="l" rtl="0" fontAlgn="base">
        <a:spcBef>
          <a:spcPct val="40000"/>
        </a:spcBef>
        <a:spcAft>
          <a:spcPct val="0"/>
        </a:spcAft>
        <a:buSzPct val="77000"/>
        <a:buChar char="»"/>
        <a:defRPr sz="1000">
          <a:solidFill>
            <a:schemeClr val="tx1"/>
          </a:solidFill>
          <a:latin typeface="Verdana" pitchFamily="34" charset="0"/>
          <a:cs typeface="+mn-cs"/>
        </a:defRPr>
      </a:lvl5pPr>
      <a:lvl6pPr marL="2514600" indent="-228600" algn="l" rtl="0" fontAlgn="base">
        <a:spcBef>
          <a:spcPct val="40000"/>
        </a:spcBef>
        <a:spcAft>
          <a:spcPct val="0"/>
        </a:spcAft>
        <a:buSzPct val="77000"/>
        <a:buChar char="»"/>
        <a:defRPr sz="1000">
          <a:solidFill>
            <a:schemeClr val="tx1"/>
          </a:solidFill>
          <a:latin typeface="Verdana" pitchFamily="34" charset="0"/>
          <a:cs typeface="+mn-cs"/>
        </a:defRPr>
      </a:lvl6pPr>
      <a:lvl7pPr marL="2971800" indent="-228600" algn="l" rtl="0" fontAlgn="base">
        <a:spcBef>
          <a:spcPct val="40000"/>
        </a:spcBef>
        <a:spcAft>
          <a:spcPct val="0"/>
        </a:spcAft>
        <a:buSzPct val="77000"/>
        <a:buChar char="»"/>
        <a:defRPr sz="1000">
          <a:solidFill>
            <a:schemeClr val="tx1"/>
          </a:solidFill>
          <a:latin typeface="Verdana" pitchFamily="34" charset="0"/>
          <a:cs typeface="+mn-cs"/>
        </a:defRPr>
      </a:lvl7pPr>
      <a:lvl8pPr marL="3429000" indent="-228600" algn="l" rtl="0" fontAlgn="base">
        <a:spcBef>
          <a:spcPct val="40000"/>
        </a:spcBef>
        <a:spcAft>
          <a:spcPct val="0"/>
        </a:spcAft>
        <a:buSzPct val="77000"/>
        <a:buChar char="»"/>
        <a:defRPr sz="1000">
          <a:solidFill>
            <a:schemeClr val="tx1"/>
          </a:solidFill>
          <a:latin typeface="Verdana" pitchFamily="34" charset="0"/>
          <a:cs typeface="+mn-cs"/>
        </a:defRPr>
      </a:lvl8pPr>
      <a:lvl9pPr marL="3886200" indent="-228600" algn="l" rtl="0" fontAlgn="base">
        <a:spcBef>
          <a:spcPct val="40000"/>
        </a:spcBef>
        <a:spcAft>
          <a:spcPct val="0"/>
        </a:spcAft>
        <a:buSzPct val="77000"/>
        <a:buChar char="»"/>
        <a:defRPr sz="1000">
          <a:solidFill>
            <a:schemeClr val="tx1"/>
          </a:solidFill>
          <a:latin typeface="Verdana" pitchFamily="34" charset="0"/>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1825796" name="Rectangle 4"/>
          <p:cNvSpPr>
            <a:spLocks noGrp="1" noChangeArrowheads="1"/>
          </p:cNvSpPr>
          <p:nvPr>
            <p:ph type="title"/>
          </p:nvPr>
        </p:nvSpPr>
        <p:spPr bwMode="auto">
          <a:xfrm>
            <a:off x="1154113" y="2103124"/>
            <a:ext cx="7281862" cy="83439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en-US" smtClean="0"/>
              <a:t>Click to edit Master title style</a:t>
            </a:r>
          </a:p>
        </p:txBody>
      </p:sp>
      <p:sp>
        <p:nvSpPr>
          <p:cNvPr id="1825797" name="Rectangle 5"/>
          <p:cNvSpPr>
            <a:spLocks noGrp="1" noChangeArrowheads="1"/>
          </p:cNvSpPr>
          <p:nvPr>
            <p:ph type="body" idx="1"/>
          </p:nvPr>
        </p:nvSpPr>
        <p:spPr bwMode="auto">
          <a:xfrm>
            <a:off x="1520832" y="2697483"/>
            <a:ext cx="6900863" cy="358521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825799" name="Rectangle 7"/>
          <p:cNvSpPr>
            <a:spLocks noGrp="1" noChangeArrowheads="1"/>
          </p:cNvSpPr>
          <p:nvPr>
            <p:ph type="sldNum" sz="quarter" idx="4"/>
          </p:nvPr>
        </p:nvSpPr>
        <p:spPr bwMode="auto">
          <a:xfrm>
            <a:off x="763588" y="6477000"/>
            <a:ext cx="652462" cy="33528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b="1" i="1">
                <a:solidFill>
                  <a:srgbClr val="C0C0C0"/>
                </a:solidFill>
                <a:latin typeface="+mn-lt"/>
              </a:defRPr>
            </a:lvl1pPr>
          </a:lstStyle>
          <a:p>
            <a:fld id="{8912BB2C-F690-4768-B426-F6146C503BCA}" type="slidenum">
              <a:rPr lang="en-US">
                <a:ea typeface="+mn-ea"/>
              </a:rPr>
              <a:pPr/>
              <a:t>‹#›</a:t>
            </a:fld>
            <a:endParaRPr lang="en-US">
              <a:ea typeface="+mn-ea"/>
            </a:endParaRPr>
          </a:p>
        </p:txBody>
      </p:sp>
      <p:sp>
        <p:nvSpPr>
          <p:cNvPr id="1825811" name="Rectangle 19"/>
          <p:cNvSpPr>
            <a:spLocks noChangeArrowheads="1"/>
          </p:cNvSpPr>
          <p:nvPr userDrawn="1"/>
        </p:nvSpPr>
        <p:spPr bwMode="auto">
          <a:xfrm>
            <a:off x="7931191" y="179070"/>
            <a:ext cx="1000125" cy="779146"/>
          </a:xfrm>
          <a:prstGeom prst="rect">
            <a:avLst/>
          </a:prstGeom>
          <a:solidFill>
            <a:schemeClr val="bg1"/>
          </a:solidFill>
          <a:ln w="9525" algn="ctr">
            <a:noFill/>
            <a:miter lim="800000"/>
            <a:headEnd/>
            <a:tailEnd/>
          </a:ln>
          <a:effectLst/>
        </p:spPr>
        <p:txBody>
          <a:bodyPr wrap="none" anchor="ctr"/>
          <a:lstStyle/>
          <a:p>
            <a:endParaRPr lang="en-CA">
              <a:solidFill>
                <a:srgbClr val="000000"/>
              </a:solidFill>
              <a:latin typeface="Adobe Garamond Pro" pitchFamily="18" charset="0"/>
              <a:ea typeface="+mn-ea"/>
            </a:endParaRPr>
          </a:p>
        </p:txBody>
      </p:sp>
    </p:spTree>
  </p:cSld>
  <p:clrMap bg1="lt1" tx1="dk1" bg2="lt2" tx2="dk2" accent1="accent1" accent2="accent2" accent3="accent3" accent4="accent4" accent5="accent5" accent6="accent6" hlink="hlink" folHlink="folHlink"/>
  <p:sldLayoutIdLst>
    <p:sldLayoutId id="2147483734" r:id="rId1"/>
  </p:sldLayoutIdLst>
  <p:transition/>
  <p:timing>
    <p:tnLst>
      <p:par>
        <p:cTn id="1" dur="indefinite" restart="never" nodeType="tmRoot"/>
      </p:par>
    </p:tnLst>
  </p:timing>
  <p:txStyles>
    <p:titleStyle>
      <a:lvl1pPr algn="l" rtl="0" fontAlgn="base">
        <a:lnSpc>
          <a:spcPct val="85000"/>
        </a:lnSpc>
        <a:spcBef>
          <a:spcPct val="50000"/>
        </a:spcBef>
        <a:spcAft>
          <a:spcPct val="0"/>
        </a:spcAft>
        <a:defRPr sz="3100">
          <a:solidFill>
            <a:schemeClr val="bg1"/>
          </a:solidFill>
          <a:latin typeface="+mj-lt"/>
          <a:ea typeface="+mj-ea"/>
          <a:cs typeface="+mj-cs"/>
        </a:defRPr>
      </a:lvl1pPr>
      <a:lvl2pPr algn="l" rtl="0" fontAlgn="base">
        <a:lnSpc>
          <a:spcPct val="85000"/>
        </a:lnSpc>
        <a:spcBef>
          <a:spcPct val="50000"/>
        </a:spcBef>
        <a:spcAft>
          <a:spcPct val="0"/>
        </a:spcAft>
        <a:defRPr sz="3100">
          <a:solidFill>
            <a:schemeClr val="bg1"/>
          </a:solidFill>
          <a:latin typeface="Adobe Garamond Pro Bold" pitchFamily="18" charset="0"/>
          <a:cs typeface="Arial" charset="0"/>
        </a:defRPr>
      </a:lvl2pPr>
      <a:lvl3pPr algn="l" rtl="0" fontAlgn="base">
        <a:lnSpc>
          <a:spcPct val="85000"/>
        </a:lnSpc>
        <a:spcBef>
          <a:spcPct val="50000"/>
        </a:spcBef>
        <a:spcAft>
          <a:spcPct val="0"/>
        </a:spcAft>
        <a:defRPr sz="3100">
          <a:solidFill>
            <a:schemeClr val="bg1"/>
          </a:solidFill>
          <a:latin typeface="Adobe Garamond Pro Bold" pitchFamily="18" charset="0"/>
          <a:cs typeface="Arial" charset="0"/>
        </a:defRPr>
      </a:lvl3pPr>
      <a:lvl4pPr algn="l" rtl="0" fontAlgn="base">
        <a:lnSpc>
          <a:spcPct val="85000"/>
        </a:lnSpc>
        <a:spcBef>
          <a:spcPct val="50000"/>
        </a:spcBef>
        <a:spcAft>
          <a:spcPct val="0"/>
        </a:spcAft>
        <a:defRPr sz="3100">
          <a:solidFill>
            <a:schemeClr val="bg1"/>
          </a:solidFill>
          <a:latin typeface="Adobe Garamond Pro Bold" pitchFamily="18" charset="0"/>
          <a:cs typeface="Arial" charset="0"/>
        </a:defRPr>
      </a:lvl4pPr>
      <a:lvl5pPr algn="l" rtl="0" fontAlgn="base">
        <a:lnSpc>
          <a:spcPct val="85000"/>
        </a:lnSpc>
        <a:spcBef>
          <a:spcPct val="50000"/>
        </a:spcBef>
        <a:spcAft>
          <a:spcPct val="0"/>
        </a:spcAft>
        <a:defRPr sz="3100">
          <a:solidFill>
            <a:schemeClr val="bg1"/>
          </a:solidFill>
          <a:latin typeface="Adobe Garamond Pro Bold" pitchFamily="18" charset="0"/>
          <a:cs typeface="Arial" charset="0"/>
        </a:defRPr>
      </a:lvl5pPr>
      <a:lvl6pPr marL="457200" algn="l" rtl="0" fontAlgn="base">
        <a:lnSpc>
          <a:spcPct val="85000"/>
        </a:lnSpc>
        <a:spcBef>
          <a:spcPct val="50000"/>
        </a:spcBef>
        <a:spcAft>
          <a:spcPct val="0"/>
        </a:spcAft>
        <a:defRPr sz="3100">
          <a:solidFill>
            <a:schemeClr val="bg1"/>
          </a:solidFill>
          <a:latin typeface="Adobe Garamond Pro Bold" pitchFamily="18" charset="0"/>
          <a:cs typeface="Arial" charset="0"/>
        </a:defRPr>
      </a:lvl6pPr>
      <a:lvl7pPr marL="914400" algn="l" rtl="0" fontAlgn="base">
        <a:lnSpc>
          <a:spcPct val="85000"/>
        </a:lnSpc>
        <a:spcBef>
          <a:spcPct val="50000"/>
        </a:spcBef>
        <a:spcAft>
          <a:spcPct val="0"/>
        </a:spcAft>
        <a:defRPr sz="3100">
          <a:solidFill>
            <a:schemeClr val="bg1"/>
          </a:solidFill>
          <a:latin typeface="Adobe Garamond Pro Bold" pitchFamily="18" charset="0"/>
          <a:cs typeface="Arial" charset="0"/>
        </a:defRPr>
      </a:lvl7pPr>
      <a:lvl8pPr marL="1371600" algn="l" rtl="0" fontAlgn="base">
        <a:lnSpc>
          <a:spcPct val="85000"/>
        </a:lnSpc>
        <a:spcBef>
          <a:spcPct val="50000"/>
        </a:spcBef>
        <a:spcAft>
          <a:spcPct val="0"/>
        </a:spcAft>
        <a:defRPr sz="3100">
          <a:solidFill>
            <a:schemeClr val="bg1"/>
          </a:solidFill>
          <a:latin typeface="Adobe Garamond Pro Bold" pitchFamily="18" charset="0"/>
          <a:cs typeface="Arial" charset="0"/>
        </a:defRPr>
      </a:lvl8pPr>
      <a:lvl9pPr marL="1828800" algn="l" rtl="0" fontAlgn="base">
        <a:lnSpc>
          <a:spcPct val="85000"/>
        </a:lnSpc>
        <a:spcBef>
          <a:spcPct val="50000"/>
        </a:spcBef>
        <a:spcAft>
          <a:spcPct val="0"/>
        </a:spcAft>
        <a:defRPr sz="3100">
          <a:solidFill>
            <a:schemeClr val="bg1"/>
          </a:solidFill>
          <a:latin typeface="Adobe Garamond Pro Bold" pitchFamily="18" charset="0"/>
          <a:cs typeface="Arial" charset="0"/>
        </a:defRPr>
      </a:lvl9pPr>
    </p:titleStyle>
    <p:bodyStyle>
      <a:lvl1pPr marL="342900" indent="-342900" algn="l" rtl="0" fontAlgn="base">
        <a:spcBef>
          <a:spcPct val="50000"/>
        </a:spcBef>
        <a:spcAft>
          <a:spcPct val="0"/>
        </a:spcAft>
        <a:buSzPct val="77000"/>
        <a:buChar char="•"/>
        <a:defRPr>
          <a:solidFill>
            <a:schemeClr val="tx1"/>
          </a:solidFill>
          <a:latin typeface="+mn-lt"/>
          <a:ea typeface="+mn-ea"/>
          <a:cs typeface="+mn-cs"/>
        </a:defRPr>
      </a:lvl1pPr>
      <a:lvl2pPr marL="742950" indent="-285750" algn="l" rtl="0" fontAlgn="base">
        <a:spcBef>
          <a:spcPct val="40000"/>
        </a:spcBef>
        <a:spcAft>
          <a:spcPct val="0"/>
        </a:spcAft>
        <a:buSzPct val="77000"/>
        <a:buChar char="–"/>
        <a:defRPr sz="1000">
          <a:solidFill>
            <a:schemeClr val="tx1"/>
          </a:solidFill>
          <a:latin typeface="Verdana" pitchFamily="34" charset="0"/>
          <a:cs typeface="+mn-cs"/>
        </a:defRPr>
      </a:lvl2pPr>
      <a:lvl3pPr marL="1143000" indent="-228600" algn="l" rtl="0" fontAlgn="base">
        <a:spcBef>
          <a:spcPct val="40000"/>
        </a:spcBef>
        <a:spcAft>
          <a:spcPct val="0"/>
        </a:spcAft>
        <a:buSzPct val="77000"/>
        <a:buChar char="•"/>
        <a:defRPr sz="1000">
          <a:solidFill>
            <a:schemeClr val="tx1"/>
          </a:solidFill>
          <a:latin typeface="Verdana" pitchFamily="34" charset="0"/>
          <a:cs typeface="+mn-cs"/>
        </a:defRPr>
      </a:lvl3pPr>
      <a:lvl4pPr marL="1600200" indent="-228600" algn="l" rtl="0" fontAlgn="base">
        <a:spcBef>
          <a:spcPct val="40000"/>
        </a:spcBef>
        <a:spcAft>
          <a:spcPct val="0"/>
        </a:spcAft>
        <a:buSzPct val="77000"/>
        <a:buChar char="–"/>
        <a:defRPr sz="1000">
          <a:solidFill>
            <a:schemeClr val="tx1"/>
          </a:solidFill>
          <a:latin typeface="Verdana" pitchFamily="34" charset="0"/>
          <a:cs typeface="+mn-cs"/>
        </a:defRPr>
      </a:lvl4pPr>
      <a:lvl5pPr marL="2057400" indent="-228600" algn="l" rtl="0" fontAlgn="base">
        <a:spcBef>
          <a:spcPct val="40000"/>
        </a:spcBef>
        <a:spcAft>
          <a:spcPct val="0"/>
        </a:spcAft>
        <a:buSzPct val="77000"/>
        <a:buChar char="»"/>
        <a:defRPr sz="1000">
          <a:solidFill>
            <a:schemeClr val="tx1"/>
          </a:solidFill>
          <a:latin typeface="Verdana" pitchFamily="34" charset="0"/>
          <a:cs typeface="+mn-cs"/>
        </a:defRPr>
      </a:lvl5pPr>
      <a:lvl6pPr marL="2514600" indent="-228600" algn="l" rtl="0" fontAlgn="base">
        <a:spcBef>
          <a:spcPct val="40000"/>
        </a:spcBef>
        <a:spcAft>
          <a:spcPct val="0"/>
        </a:spcAft>
        <a:buSzPct val="77000"/>
        <a:buChar char="»"/>
        <a:defRPr sz="1000">
          <a:solidFill>
            <a:schemeClr val="tx1"/>
          </a:solidFill>
          <a:latin typeface="Verdana" pitchFamily="34" charset="0"/>
          <a:cs typeface="+mn-cs"/>
        </a:defRPr>
      </a:lvl6pPr>
      <a:lvl7pPr marL="2971800" indent="-228600" algn="l" rtl="0" fontAlgn="base">
        <a:spcBef>
          <a:spcPct val="40000"/>
        </a:spcBef>
        <a:spcAft>
          <a:spcPct val="0"/>
        </a:spcAft>
        <a:buSzPct val="77000"/>
        <a:buChar char="»"/>
        <a:defRPr sz="1000">
          <a:solidFill>
            <a:schemeClr val="tx1"/>
          </a:solidFill>
          <a:latin typeface="Verdana" pitchFamily="34" charset="0"/>
          <a:cs typeface="+mn-cs"/>
        </a:defRPr>
      </a:lvl7pPr>
      <a:lvl8pPr marL="3429000" indent="-228600" algn="l" rtl="0" fontAlgn="base">
        <a:spcBef>
          <a:spcPct val="40000"/>
        </a:spcBef>
        <a:spcAft>
          <a:spcPct val="0"/>
        </a:spcAft>
        <a:buSzPct val="77000"/>
        <a:buChar char="»"/>
        <a:defRPr sz="1000">
          <a:solidFill>
            <a:schemeClr val="tx1"/>
          </a:solidFill>
          <a:latin typeface="Verdana" pitchFamily="34" charset="0"/>
          <a:cs typeface="+mn-cs"/>
        </a:defRPr>
      </a:lvl8pPr>
      <a:lvl9pPr marL="3886200" indent="-228600" algn="l" rtl="0" fontAlgn="base">
        <a:spcBef>
          <a:spcPct val="40000"/>
        </a:spcBef>
        <a:spcAft>
          <a:spcPct val="0"/>
        </a:spcAft>
        <a:buSzPct val="77000"/>
        <a:buChar char="»"/>
        <a:defRPr sz="1000">
          <a:solidFill>
            <a:schemeClr val="tx1"/>
          </a:solidFill>
          <a:latin typeface="Verdana" pitchFamily="34" charset="0"/>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1825796" name="Rectangle 4"/>
          <p:cNvSpPr>
            <a:spLocks noGrp="1" noChangeArrowheads="1"/>
          </p:cNvSpPr>
          <p:nvPr>
            <p:ph type="title"/>
          </p:nvPr>
        </p:nvSpPr>
        <p:spPr bwMode="auto">
          <a:xfrm>
            <a:off x="1154113" y="2103124"/>
            <a:ext cx="7281862" cy="83439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en-US" smtClean="0"/>
              <a:t>Click to edit Master title style</a:t>
            </a:r>
          </a:p>
        </p:txBody>
      </p:sp>
      <p:sp>
        <p:nvSpPr>
          <p:cNvPr id="1825797" name="Rectangle 5"/>
          <p:cNvSpPr>
            <a:spLocks noGrp="1" noChangeArrowheads="1"/>
          </p:cNvSpPr>
          <p:nvPr>
            <p:ph type="body" idx="1"/>
          </p:nvPr>
        </p:nvSpPr>
        <p:spPr bwMode="auto">
          <a:xfrm>
            <a:off x="1520832" y="2697483"/>
            <a:ext cx="6900863" cy="358521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825799" name="Rectangle 7"/>
          <p:cNvSpPr>
            <a:spLocks noGrp="1" noChangeArrowheads="1"/>
          </p:cNvSpPr>
          <p:nvPr>
            <p:ph type="sldNum" sz="quarter" idx="4"/>
          </p:nvPr>
        </p:nvSpPr>
        <p:spPr bwMode="auto">
          <a:xfrm>
            <a:off x="763588" y="6477000"/>
            <a:ext cx="652462" cy="33528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b="1" i="1">
                <a:solidFill>
                  <a:srgbClr val="C0C0C0"/>
                </a:solidFill>
                <a:latin typeface="+mn-lt"/>
              </a:defRPr>
            </a:lvl1pPr>
          </a:lstStyle>
          <a:p>
            <a:fld id="{8912BB2C-F690-4768-B426-F6146C503BCA}" type="slidenum">
              <a:rPr lang="en-US">
                <a:ea typeface="+mn-ea"/>
              </a:rPr>
              <a:pPr/>
              <a:t>‹#›</a:t>
            </a:fld>
            <a:endParaRPr lang="en-US">
              <a:ea typeface="+mn-ea"/>
            </a:endParaRPr>
          </a:p>
        </p:txBody>
      </p:sp>
      <p:sp>
        <p:nvSpPr>
          <p:cNvPr id="1825811" name="Rectangle 19"/>
          <p:cNvSpPr>
            <a:spLocks noChangeArrowheads="1"/>
          </p:cNvSpPr>
          <p:nvPr userDrawn="1"/>
        </p:nvSpPr>
        <p:spPr bwMode="auto">
          <a:xfrm>
            <a:off x="7931187" y="179070"/>
            <a:ext cx="1000125" cy="779146"/>
          </a:xfrm>
          <a:prstGeom prst="rect">
            <a:avLst/>
          </a:prstGeom>
          <a:solidFill>
            <a:schemeClr val="bg1"/>
          </a:solidFill>
          <a:ln w="9525" algn="ctr">
            <a:noFill/>
            <a:miter lim="800000"/>
            <a:headEnd/>
            <a:tailEnd/>
          </a:ln>
          <a:effectLst/>
        </p:spPr>
        <p:txBody>
          <a:bodyPr wrap="none" anchor="ctr"/>
          <a:lstStyle/>
          <a:p>
            <a:endParaRPr lang="en-CA">
              <a:solidFill>
                <a:srgbClr val="000000"/>
              </a:solidFill>
              <a:latin typeface="Adobe Garamond Pro" pitchFamily="18" charset="0"/>
              <a:ea typeface="+mn-ea"/>
            </a:endParaRPr>
          </a:p>
        </p:txBody>
      </p:sp>
    </p:spTree>
  </p:cSld>
  <p:clrMap bg1="lt1" tx1="dk1" bg2="lt2" tx2="dk2" accent1="accent1" accent2="accent2" accent3="accent3" accent4="accent4" accent5="accent5" accent6="accent6" hlink="hlink" folHlink="folHlink"/>
  <p:sldLayoutIdLst>
    <p:sldLayoutId id="2147483736" r:id="rId1"/>
  </p:sldLayoutIdLst>
  <p:transition/>
  <p:timing>
    <p:tnLst>
      <p:par>
        <p:cTn id="1" dur="indefinite" restart="never" nodeType="tmRoot"/>
      </p:par>
    </p:tnLst>
  </p:timing>
  <p:txStyles>
    <p:titleStyle>
      <a:lvl1pPr algn="l" rtl="0" fontAlgn="base">
        <a:lnSpc>
          <a:spcPct val="85000"/>
        </a:lnSpc>
        <a:spcBef>
          <a:spcPct val="50000"/>
        </a:spcBef>
        <a:spcAft>
          <a:spcPct val="0"/>
        </a:spcAft>
        <a:defRPr sz="3100">
          <a:solidFill>
            <a:schemeClr val="bg1"/>
          </a:solidFill>
          <a:latin typeface="+mj-lt"/>
          <a:ea typeface="+mj-ea"/>
          <a:cs typeface="+mj-cs"/>
        </a:defRPr>
      </a:lvl1pPr>
      <a:lvl2pPr algn="l" rtl="0" fontAlgn="base">
        <a:lnSpc>
          <a:spcPct val="85000"/>
        </a:lnSpc>
        <a:spcBef>
          <a:spcPct val="50000"/>
        </a:spcBef>
        <a:spcAft>
          <a:spcPct val="0"/>
        </a:spcAft>
        <a:defRPr sz="3100">
          <a:solidFill>
            <a:schemeClr val="bg1"/>
          </a:solidFill>
          <a:latin typeface="Adobe Garamond Pro Bold" pitchFamily="18" charset="0"/>
          <a:cs typeface="Arial" charset="0"/>
        </a:defRPr>
      </a:lvl2pPr>
      <a:lvl3pPr algn="l" rtl="0" fontAlgn="base">
        <a:lnSpc>
          <a:spcPct val="85000"/>
        </a:lnSpc>
        <a:spcBef>
          <a:spcPct val="50000"/>
        </a:spcBef>
        <a:spcAft>
          <a:spcPct val="0"/>
        </a:spcAft>
        <a:defRPr sz="3100">
          <a:solidFill>
            <a:schemeClr val="bg1"/>
          </a:solidFill>
          <a:latin typeface="Adobe Garamond Pro Bold" pitchFamily="18" charset="0"/>
          <a:cs typeface="Arial" charset="0"/>
        </a:defRPr>
      </a:lvl3pPr>
      <a:lvl4pPr algn="l" rtl="0" fontAlgn="base">
        <a:lnSpc>
          <a:spcPct val="85000"/>
        </a:lnSpc>
        <a:spcBef>
          <a:spcPct val="50000"/>
        </a:spcBef>
        <a:spcAft>
          <a:spcPct val="0"/>
        </a:spcAft>
        <a:defRPr sz="3100">
          <a:solidFill>
            <a:schemeClr val="bg1"/>
          </a:solidFill>
          <a:latin typeface="Adobe Garamond Pro Bold" pitchFamily="18" charset="0"/>
          <a:cs typeface="Arial" charset="0"/>
        </a:defRPr>
      </a:lvl4pPr>
      <a:lvl5pPr algn="l" rtl="0" fontAlgn="base">
        <a:lnSpc>
          <a:spcPct val="85000"/>
        </a:lnSpc>
        <a:spcBef>
          <a:spcPct val="50000"/>
        </a:spcBef>
        <a:spcAft>
          <a:spcPct val="0"/>
        </a:spcAft>
        <a:defRPr sz="3100">
          <a:solidFill>
            <a:schemeClr val="bg1"/>
          </a:solidFill>
          <a:latin typeface="Adobe Garamond Pro Bold" pitchFamily="18" charset="0"/>
          <a:cs typeface="Arial" charset="0"/>
        </a:defRPr>
      </a:lvl5pPr>
      <a:lvl6pPr marL="457200" algn="l" rtl="0" fontAlgn="base">
        <a:lnSpc>
          <a:spcPct val="85000"/>
        </a:lnSpc>
        <a:spcBef>
          <a:spcPct val="50000"/>
        </a:spcBef>
        <a:spcAft>
          <a:spcPct val="0"/>
        </a:spcAft>
        <a:defRPr sz="3100">
          <a:solidFill>
            <a:schemeClr val="bg1"/>
          </a:solidFill>
          <a:latin typeface="Adobe Garamond Pro Bold" pitchFamily="18" charset="0"/>
          <a:cs typeface="Arial" charset="0"/>
        </a:defRPr>
      </a:lvl6pPr>
      <a:lvl7pPr marL="914400" algn="l" rtl="0" fontAlgn="base">
        <a:lnSpc>
          <a:spcPct val="85000"/>
        </a:lnSpc>
        <a:spcBef>
          <a:spcPct val="50000"/>
        </a:spcBef>
        <a:spcAft>
          <a:spcPct val="0"/>
        </a:spcAft>
        <a:defRPr sz="3100">
          <a:solidFill>
            <a:schemeClr val="bg1"/>
          </a:solidFill>
          <a:latin typeface="Adobe Garamond Pro Bold" pitchFamily="18" charset="0"/>
          <a:cs typeface="Arial" charset="0"/>
        </a:defRPr>
      </a:lvl7pPr>
      <a:lvl8pPr marL="1371600" algn="l" rtl="0" fontAlgn="base">
        <a:lnSpc>
          <a:spcPct val="85000"/>
        </a:lnSpc>
        <a:spcBef>
          <a:spcPct val="50000"/>
        </a:spcBef>
        <a:spcAft>
          <a:spcPct val="0"/>
        </a:spcAft>
        <a:defRPr sz="3100">
          <a:solidFill>
            <a:schemeClr val="bg1"/>
          </a:solidFill>
          <a:latin typeface="Adobe Garamond Pro Bold" pitchFamily="18" charset="0"/>
          <a:cs typeface="Arial" charset="0"/>
        </a:defRPr>
      </a:lvl8pPr>
      <a:lvl9pPr marL="1828800" algn="l" rtl="0" fontAlgn="base">
        <a:lnSpc>
          <a:spcPct val="85000"/>
        </a:lnSpc>
        <a:spcBef>
          <a:spcPct val="50000"/>
        </a:spcBef>
        <a:spcAft>
          <a:spcPct val="0"/>
        </a:spcAft>
        <a:defRPr sz="3100">
          <a:solidFill>
            <a:schemeClr val="bg1"/>
          </a:solidFill>
          <a:latin typeface="Adobe Garamond Pro Bold" pitchFamily="18" charset="0"/>
          <a:cs typeface="Arial" charset="0"/>
        </a:defRPr>
      </a:lvl9pPr>
    </p:titleStyle>
    <p:bodyStyle>
      <a:lvl1pPr marL="342900" indent="-342900" algn="l" rtl="0" fontAlgn="base">
        <a:spcBef>
          <a:spcPct val="50000"/>
        </a:spcBef>
        <a:spcAft>
          <a:spcPct val="0"/>
        </a:spcAft>
        <a:buSzPct val="77000"/>
        <a:buChar char="•"/>
        <a:defRPr>
          <a:solidFill>
            <a:schemeClr val="tx1"/>
          </a:solidFill>
          <a:latin typeface="+mn-lt"/>
          <a:ea typeface="+mn-ea"/>
          <a:cs typeface="+mn-cs"/>
        </a:defRPr>
      </a:lvl1pPr>
      <a:lvl2pPr marL="742950" indent="-285750" algn="l" rtl="0" fontAlgn="base">
        <a:spcBef>
          <a:spcPct val="40000"/>
        </a:spcBef>
        <a:spcAft>
          <a:spcPct val="0"/>
        </a:spcAft>
        <a:buSzPct val="77000"/>
        <a:buChar char="–"/>
        <a:defRPr sz="1000">
          <a:solidFill>
            <a:schemeClr val="tx1"/>
          </a:solidFill>
          <a:latin typeface="Verdana" pitchFamily="34" charset="0"/>
          <a:cs typeface="+mn-cs"/>
        </a:defRPr>
      </a:lvl2pPr>
      <a:lvl3pPr marL="1143000" indent="-228600" algn="l" rtl="0" fontAlgn="base">
        <a:spcBef>
          <a:spcPct val="40000"/>
        </a:spcBef>
        <a:spcAft>
          <a:spcPct val="0"/>
        </a:spcAft>
        <a:buSzPct val="77000"/>
        <a:buChar char="•"/>
        <a:defRPr sz="1000">
          <a:solidFill>
            <a:schemeClr val="tx1"/>
          </a:solidFill>
          <a:latin typeface="Verdana" pitchFamily="34" charset="0"/>
          <a:cs typeface="+mn-cs"/>
        </a:defRPr>
      </a:lvl3pPr>
      <a:lvl4pPr marL="1600200" indent="-228600" algn="l" rtl="0" fontAlgn="base">
        <a:spcBef>
          <a:spcPct val="40000"/>
        </a:spcBef>
        <a:spcAft>
          <a:spcPct val="0"/>
        </a:spcAft>
        <a:buSzPct val="77000"/>
        <a:buChar char="–"/>
        <a:defRPr sz="1000">
          <a:solidFill>
            <a:schemeClr val="tx1"/>
          </a:solidFill>
          <a:latin typeface="Verdana" pitchFamily="34" charset="0"/>
          <a:cs typeface="+mn-cs"/>
        </a:defRPr>
      </a:lvl4pPr>
      <a:lvl5pPr marL="2057400" indent="-228600" algn="l" rtl="0" fontAlgn="base">
        <a:spcBef>
          <a:spcPct val="40000"/>
        </a:spcBef>
        <a:spcAft>
          <a:spcPct val="0"/>
        </a:spcAft>
        <a:buSzPct val="77000"/>
        <a:buChar char="»"/>
        <a:defRPr sz="1000">
          <a:solidFill>
            <a:schemeClr val="tx1"/>
          </a:solidFill>
          <a:latin typeface="Verdana" pitchFamily="34" charset="0"/>
          <a:cs typeface="+mn-cs"/>
        </a:defRPr>
      </a:lvl5pPr>
      <a:lvl6pPr marL="2514600" indent="-228600" algn="l" rtl="0" fontAlgn="base">
        <a:spcBef>
          <a:spcPct val="40000"/>
        </a:spcBef>
        <a:spcAft>
          <a:spcPct val="0"/>
        </a:spcAft>
        <a:buSzPct val="77000"/>
        <a:buChar char="»"/>
        <a:defRPr sz="1000">
          <a:solidFill>
            <a:schemeClr val="tx1"/>
          </a:solidFill>
          <a:latin typeface="Verdana" pitchFamily="34" charset="0"/>
          <a:cs typeface="+mn-cs"/>
        </a:defRPr>
      </a:lvl6pPr>
      <a:lvl7pPr marL="2971800" indent="-228600" algn="l" rtl="0" fontAlgn="base">
        <a:spcBef>
          <a:spcPct val="40000"/>
        </a:spcBef>
        <a:spcAft>
          <a:spcPct val="0"/>
        </a:spcAft>
        <a:buSzPct val="77000"/>
        <a:buChar char="»"/>
        <a:defRPr sz="1000">
          <a:solidFill>
            <a:schemeClr val="tx1"/>
          </a:solidFill>
          <a:latin typeface="Verdana" pitchFamily="34" charset="0"/>
          <a:cs typeface="+mn-cs"/>
        </a:defRPr>
      </a:lvl7pPr>
      <a:lvl8pPr marL="3429000" indent="-228600" algn="l" rtl="0" fontAlgn="base">
        <a:spcBef>
          <a:spcPct val="40000"/>
        </a:spcBef>
        <a:spcAft>
          <a:spcPct val="0"/>
        </a:spcAft>
        <a:buSzPct val="77000"/>
        <a:buChar char="»"/>
        <a:defRPr sz="1000">
          <a:solidFill>
            <a:schemeClr val="tx1"/>
          </a:solidFill>
          <a:latin typeface="Verdana" pitchFamily="34" charset="0"/>
          <a:cs typeface="+mn-cs"/>
        </a:defRPr>
      </a:lvl8pPr>
      <a:lvl9pPr marL="3886200" indent="-228600" algn="l" rtl="0" fontAlgn="base">
        <a:spcBef>
          <a:spcPct val="40000"/>
        </a:spcBef>
        <a:spcAft>
          <a:spcPct val="0"/>
        </a:spcAft>
        <a:buSzPct val="77000"/>
        <a:buChar char="»"/>
        <a:defRPr sz="1000">
          <a:solidFill>
            <a:schemeClr val="tx1"/>
          </a:solidFill>
          <a:latin typeface="Verdana" pitchFamily="34" charset="0"/>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1825796" name="Rectangle 4"/>
          <p:cNvSpPr>
            <a:spLocks noGrp="1" noChangeArrowheads="1"/>
          </p:cNvSpPr>
          <p:nvPr>
            <p:ph type="title"/>
          </p:nvPr>
        </p:nvSpPr>
        <p:spPr bwMode="auto">
          <a:xfrm>
            <a:off x="1154113" y="2103124"/>
            <a:ext cx="7281862" cy="83439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en-US" smtClean="0"/>
              <a:t>Click to edit Master title style</a:t>
            </a:r>
          </a:p>
        </p:txBody>
      </p:sp>
      <p:sp>
        <p:nvSpPr>
          <p:cNvPr id="1825797" name="Rectangle 5"/>
          <p:cNvSpPr>
            <a:spLocks noGrp="1" noChangeArrowheads="1"/>
          </p:cNvSpPr>
          <p:nvPr>
            <p:ph type="body" idx="1"/>
          </p:nvPr>
        </p:nvSpPr>
        <p:spPr bwMode="auto">
          <a:xfrm>
            <a:off x="1520832" y="2697483"/>
            <a:ext cx="6900863" cy="358521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825799" name="Rectangle 7"/>
          <p:cNvSpPr>
            <a:spLocks noGrp="1" noChangeArrowheads="1"/>
          </p:cNvSpPr>
          <p:nvPr>
            <p:ph type="sldNum" sz="quarter" idx="4"/>
          </p:nvPr>
        </p:nvSpPr>
        <p:spPr bwMode="auto">
          <a:xfrm>
            <a:off x="763588" y="6477000"/>
            <a:ext cx="652462" cy="33528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b="1" i="1">
                <a:solidFill>
                  <a:srgbClr val="C0C0C0"/>
                </a:solidFill>
                <a:latin typeface="+mn-lt"/>
              </a:defRPr>
            </a:lvl1pPr>
          </a:lstStyle>
          <a:p>
            <a:fld id="{8912BB2C-F690-4768-B426-F6146C503BCA}" type="slidenum">
              <a:rPr lang="en-US">
                <a:ea typeface="+mn-ea"/>
              </a:rPr>
              <a:pPr/>
              <a:t>‹#›</a:t>
            </a:fld>
            <a:endParaRPr lang="en-US">
              <a:ea typeface="+mn-ea"/>
            </a:endParaRPr>
          </a:p>
        </p:txBody>
      </p:sp>
      <p:sp>
        <p:nvSpPr>
          <p:cNvPr id="1825811" name="Rectangle 19"/>
          <p:cNvSpPr>
            <a:spLocks noChangeArrowheads="1"/>
          </p:cNvSpPr>
          <p:nvPr userDrawn="1"/>
        </p:nvSpPr>
        <p:spPr bwMode="auto">
          <a:xfrm>
            <a:off x="7931181" y="179070"/>
            <a:ext cx="1000125" cy="779146"/>
          </a:xfrm>
          <a:prstGeom prst="rect">
            <a:avLst/>
          </a:prstGeom>
          <a:solidFill>
            <a:schemeClr val="bg1"/>
          </a:solidFill>
          <a:ln w="9525" algn="ctr">
            <a:noFill/>
            <a:miter lim="800000"/>
            <a:headEnd/>
            <a:tailEnd/>
          </a:ln>
          <a:effectLst/>
        </p:spPr>
        <p:txBody>
          <a:bodyPr wrap="none" anchor="ctr"/>
          <a:lstStyle/>
          <a:p>
            <a:endParaRPr lang="en-CA">
              <a:solidFill>
                <a:srgbClr val="000000"/>
              </a:solidFill>
              <a:latin typeface="Adobe Garamond Pro" pitchFamily="18" charset="0"/>
              <a:ea typeface="+mn-ea"/>
            </a:endParaRPr>
          </a:p>
        </p:txBody>
      </p:sp>
    </p:spTree>
  </p:cSld>
  <p:clrMap bg1="lt1" tx1="dk1" bg2="lt2" tx2="dk2" accent1="accent1" accent2="accent2" accent3="accent3" accent4="accent4" accent5="accent5" accent6="accent6" hlink="hlink" folHlink="folHlink"/>
  <p:sldLayoutIdLst>
    <p:sldLayoutId id="2147483738" r:id="rId1"/>
  </p:sldLayoutIdLst>
  <p:transition/>
  <p:timing>
    <p:tnLst>
      <p:par>
        <p:cTn id="1" dur="indefinite" restart="never" nodeType="tmRoot"/>
      </p:par>
    </p:tnLst>
  </p:timing>
  <p:txStyles>
    <p:titleStyle>
      <a:lvl1pPr algn="l" rtl="0" fontAlgn="base">
        <a:lnSpc>
          <a:spcPct val="85000"/>
        </a:lnSpc>
        <a:spcBef>
          <a:spcPct val="50000"/>
        </a:spcBef>
        <a:spcAft>
          <a:spcPct val="0"/>
        </a:spcAft>
        <a:defRPr sz="3100">
          <a:solidFill>
            <a:schemeClr val="bg1"/>
          </a:solidFill>
          <a:latin typeface="+mj-lt"/>
          <a:ea typeface="+mj-ea"/>
          <a:cs typeface="+mj-cs"/>
        </a:defRPr>
      </a:lvl1pPr>
      <a:lvl2pPr algn="l" rtl="0" fontAlgn="base">
        <a:lnSpc>
          <a:spcPct val="85000"/>
        </a:lnSpc>
        <a:spcBef>
          <a:spcPct val="50000"/>
        </a:spcBef>
        <a:spcAft>
          <a:spcPct val="0"/>
        </a:spcAft>
        <a:defRPr sz="3100">
          <a:solidFill>
            <a:schemeClr val="bg1"/>
          </a:solidFill>
          <a:latin typeface="Adobe Garamond Pro Bold" pitchFamily="18" charset="0"/>
          <a:cs typeface="Arial" charset="0"/>
        </a:defRPr>
      </a:lvl2pPr>
      <a:lvl3pPr algn="l" rtl="0" fontAlgn="base">
        <a:lnSpc>
          <a:spcPct val="85000"/>
        </a:lnSpc>
        <a:spcBef>
          <a:spcPct val="50000"/>
        </a:spcBef>
        <a:spcAft>
          <a:spcPct val="0"/>
        </a:spcAft>
        <a:defRPr sz="3100">
          <a:solidFill>
            <a:schemeClr val="bg1"/>
          </a:solidFill>
          <a:latin typeface="Adobe Garamond Pro Bold" pitchFamily="18" charset="0"/>
          <a:cs typeface="Arial" charset="0"/>
        </a:defRPr>
      </a:lvl3pPr>
      <a:lvl4pPr algn="l" rtl="0" fontAlgn="base">
        <a:lnSpc>
          <a:spcPct val="85000"/>
        </a:lnSpc>
        <a:spcBef>
          <a:spcPct val="50000"/>
        </a:spcBef>
        <a:spcAft>
          <a:spcPct val="0"/>
        </a:spcAft>
        <a:defRPr sz="3100">
          <a:solidFill>
            <a:schemeClr val="bg1"/>
          </a:solidFill>
          <a:latin typeface="Adobe Garamond Pro Bold" pitchFamily="18" charset="0"/>
          <a:cs typeface="Arial" charset="0"/>
        </a:defRPr>
      </a:lvl4pPr>
      <a:lvl5pPr algn="l" rtl="0" fontAlgn="base">
        <a:lnSpc>
          <a:spcPct val="85000"/>
        </a:lnSpc>
        <a:spcBef>
          <a:spcPct val="50000"/>
        </a:spcBef>
        <a:spcAft>
          <a:spcPct val="0"/>
        </a:spcAft>
        <a:defRPr sz="3100">
          <a:solidFill>
            <a:schemeClr val="bg1"/>
          </a:solidFill>
          <a:latin typeface="Adobe Garamond Pro Bold" pitchFamily="18" charset="0"/>
          <a:cs typeface="Arial" charset="0"/>
        </a:defRPr>
      </a:lvl5pPr>
      <a:lvl6pPr marL="457200" algn="l" rtl="0" fontAlgn="base">
        <a:lnSpc>
          <a:spcPct val="85000"/>
        </a:lnSpc>
        <a:spcBef>
          <a:spcPct val="50000"/>
        </a:spcBef>
        <a:spcAft>
          <a:spcPct val="0"/>
        </a:spcAft>
        <a:defRPr sz="3100">
          <a:solidFill>
            <a:schemeClr val="bg1"/>
          </a:solidFill>
          <a:latin typeface="Adobe Garamond Pro Bold" pitchFamily="18" charset="0"/>
          <a:cs typeface="Arial" charset="0"/>
        </a:defRPr>
      </a:lvl6pPr>
      <a:lvl7pPr marL="914400" algn="l" rtl="0" fontAlgn="base">
        <a:lnSpc>
          <a:spcPct val="85000"/>
        </a:lnSpc>
        <a:spcBef>
          <a:spcPct val="50000"/>
        </a:spcBef>
        <a:spcAft>
          <a:spcPct val="0"/>
        </a:spcAft>
        <a:defRPr sz="3100">
          <a:solidFill>
            <a:schemeClr val="bg1"/>
          </a:solidFill>
          <a:latin typeface="Adobe Garamond Pro Bold" pitchFamily="18" charset="0"/>
          <a:cs typeface="Arial" charset="0"/>
        </a:defRPr>
      </a:lvl7pPr>
      <a:lvl8pPr marL="1371600" algn="l" rtl="0" fontAlgn="base">
        <a:lnSpc>
          <a:spcPct val="85000"/>
        </a:lnSpc>
        <a:spcBef>
          <a:spcPct val="50000"/>
        </a:spcBef>
        <a:spcAft>
          <a:spcPct val="0"/>
        </a:spcAft>
        <a:defRPr sz="3100">
          <a:solidFill>
            <a:schemeClr val="bg1"/>
          </a:solidFill>
          <a:latin typeface="Adobe Garamond Pro Bold" pitchFamily="18" charset="0"/>
          <a:cs typeface="Arial" charset="0"/>
        </a:defRPr>
      </a:lvl8pPr>
      <a:lvl9pPr marL="1828800" algn="l" rtl="0" fontAlgn="base">
        <a:lnSpc>
          <a:spcPct val="85000"/>
        </a:lnSpc>
        <a:spcBef>
          <a:spcPct val="50000"/>
        </a:spcBef>
        <a:spcAft>
          <a:spcPct val="0"/>
        </a:spcAft>
        <a:defRPr sz="3100">
          <a:solidFill>
            <a:schemeClr val="bg1"/>
          </a:solidFill>
          <a:latin typeface="Adobe Garamond Pro Bold" pitchFamily="18" charset="0"/>
          <a:cs typeface="Arial" charset="0"/>
        </a:defRPr>
      </a:lvl9pPr>
    </p:titleStyle>
    <p:bodyStyle>
      <a:lvl1pPr marL="342900" indent="-342900" algn="l" rtl="0" fontAlgn="base">
        <a:spcBef>
          <a:spcPct val="50000"/>
        </a:spcBef>
        <a:spcAft>
          <a:spcPct val="0"/>
        </a:spcAft>
        <a:buSzPct val="77000"/>
        <a:buChar char="•"/>
        <a:defRPr>
          <a:solidFill>
            <a:schemeClr val="tx1"/>
          </a:solidFill>
          <a:latin typeface="+mn-lt"/>
          <a:ea typeface="+mn-ea"/>
          <a:cs typeface="+mn-cs"/>
        </a:defRPr>
      </a:lvl1pPr>
      <a:lvl2pPr marL="742950" indent="-285750" algn="l" rtl="0" fontAlgn="base">
        <a:spcBef>
          <a:spcPct val="40000"/>
        </a:spcBef>
        <a:spcAft>
          <a:spcPct val="0"/>
        </a:spcAft>
        <a:buSzPct val="77000"/>
        <a:buChar char="–"/>
        <a:defRPr sz="1000">
          <a:solidFill>
            <a:schemeClr val="tx1"/>
          </a:solidFill>
          <a:latin typeface="Verdana" pitchFamily="34" charset="0"/>
          <a:cs typeface="+mn-cs"/>
        </a:defRPr>
      </a:lvl2pPr>
      <a:lvl3pPr marL="1143000" indent="-228600" algn="l" rtl="0" fontAlgn="base">
        <a:spcBef>
          <a:spcPct val="40000"/>
        </a:spcBef>
        <a:spcAft>
          <a:spcPct val="0"/>
        </a:spcAft>
        <a:buSzPct val="77000"/>
        <a:buChar char="•"/>
        <a:defRPr sz="1000">
          <a:solidFill>
            <a:schemeClr val="tx1"/>
          </a:solidFill>
          <a:latin typeface="Verdana" pitchFamily="34" charset="0"/>
          <a:cs typeface="+mn-cs"/>
        </a:defRPr>
      </a:lvl3pPr>
      <a:lvl4pPr marL="1600200" indent="-228600" algn="l" rtl="0" fontAlgn="base">
        <a:spcBef>
          <a:spcPct val="40000"/>
        </a:spcBef>
        <a:spcAft>
          <a:spcPct val="0"/>
        </a:spcAft>
        <a:buSzPct val="77000"/>
        <a:buChar char="–"/>
        <a:defRPr sz="1000">
          <a:solidFill>
            <a:schemeClr val="tx1"/>
          </a:solidFill>
          <a:latin typeface="Verdana" pitchFamily="34" charset="0"/>
          <a:cs typeface="+mn-cs"/>
        </a:defRPr>
      </a:lvl4pPr>
      <a:lvl5pPr marL="2057400" indent="-228600" algn="l" rtl="0" fontAlgn="base">
        <a:spcBef>
          <a:spcPct val="40000"/>
        </a:spcBef>
        <a:spcAft>
          <a:spcPct val="0"/>
        </a:spcAft>
        <a:buSzPct val="77000"/>
        <a:buChar char="»"/>
        <a:defRPr sz="1000">
          <a:solidFill>
            <a:schemeClr val="tx1"/>
          </a:solidFill>
          <a:latin typeface="Verdana" pitchFamily="34" charset="0"/>
          <a:cs typeface="+mn-cs"/>
        </a:defRPr>
      </a:lvl5pPr>
      <a:lvl6pPr marL="2514600" indent="-228600" algn="l" rtl="0" fontAlgn="base">
        <a:spcBef>
          <a:spcPct val="40000"/>
        </a:spcBef>
        <a:spcAft>
          <a:spcPct val="0"/>
        </a:spcAft>
        <a:buSzPct val="77000"/>
        <a:buChar char="»"/>
        <a:defRPr sz="1000">
          <a:solidFill>
            <a:schemeClr val="tx1"/>
          </a:solidFill>
          <a:latin typeface="Verdana" pitchFamily="34" charset="0"/>
          <a:cs typeface="+mn-cs"/>
        </a:defRPr>
      </a:lvl6pPr>
      <a:lvl7pPr marL="2971800" indent="-228600" algn="l" rtl="0" fontAlgn="base">
        <a:spcBef>
          <a:spcPct val="40000"/>
        </a:spcBef>
        <a:spcAft>
          <a:spcPct val="0"/>
        </a:spcAft>
        <a:buSzPct val="77000"/>
        <a:buChar char="»"/>
        <a:defRPr sz="1000">
          <a:solidFill>
            <a:schemeClr val="tx1"/>
          </a:solidFill>
          <a:latin typeface="Verdana" pitchFamily="34" charset="0"/>
          <a:cs typeface="+mn-cs"/>
        </a:defRPr>
      </a:lvl7pPr>
      <a:lvl8pPr marL="3429000" indent="-228600" algn="l" rtl="0" fontAlgn="base">
        <a:spcBef>
          <a:spcPct val="40000"/>
        </a:spcBef>
        <a:spcAft>
          <a:spcPct val="0"/>
        </a:spcAft>
        <a:buSzPct val="77000"/>
        <a:buChar char="»"/>
        <a:defRPr sz="1000">
          <a:solidFill>
            <a:schemeClr val="tx1"/>
          </a:solidFill>
          <a:latin typeface="Verdana" pitchFamily="34" charset="0"/>
          <a:cs typeface="+mn-cs"/>
        </a:defRPr>
      </a:lvl8pPr>
      <a:lvl9pPr marL="3886200" indent="-228600" algn="l" rtl="0" fontAlgn="base">
        <a:spcBef>
          <a:spcPct val="40000"/>
        </a:spcBef>
        <a:spcAft>
          <a:spcPct val="0"/>
        </a:spcAft>
        <a:buSzPct val="77000"/>
        <a:buChar char="»"/>
        <a:defRPr sz="1000">
          <a:solidFill>
            <a:schemeClr val="tx1"/>
          </a:solidFill>
          <a:latin typeface="Verdana" pitchFamily="34" charset="0"/>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1825796" name="Rectangle 4"/>
          <p:cNvSpPr>
            <a:spLocks noGrp="1" noChangeArrowheads="1"/>
          </p:cNvSpPr>
          <p:nvPr>
            <p:ph type="title"/>
          </p:nvPr>
        </p:nvSpPr>
        <p:spPr bwMode="auto">
          <a:xfrm>
            <a:off x="1154113" y="2103124"/>
            <a:ext cx="7281862" cy="83439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en-US" smtClean="0"/>
              <a:t>Click to edit Master title style</a:t>
            </a:r>
          </a:p>
        </p:txBody>
      </p:sp>
      <p:sp>
        <p:nvSpPr>
          <p:cNvPr id="1825797" name="Rectangle 5"/>
          <p:cNvSpPr>
            <a:spLocks noGrp="1" noChangeArrowheads="1"/>
          </p:cNvSpPr>
          <p:nvPr>
            <p:ph type="body" idx="1"/>
          </p:nvPr>
        </p:nvSpPr>
        <p:spPr bwMode="auto">
          <a:xfrm>
            <a:off x="1520832" y="2697483"/>
            <a:ext cx="6900863" cy="358521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825799" name="Rectangle 7"/>
          <p:cNvSpPr>
            <a:spLocks noGrp="1" noChangeArrowheads="1"/>
          </p:cNvSpPr>
          <p:nvPr>
            <p:ph type="sldNum" sz="quarter" idx="4"/>
          </p:nvPr>
        </p:nvSpPr>
        <p:spPr bwMode="auto">
          <a:xfrm>
            <a:off x="763588" y="6477000"/>
            <a:ext cx="652462" cy="33528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b="1" i="1">
                <a:solidFill>
                  <a:srgbClr val="C0C0C0"/>
                </a:solidFill>
                <a:latin typeface="+mn-lt"/>
              </a:defRPr>
            </a:lvl1pPr>
          </a:lstStyle>
          <a:p>
            <a:fld id="{8912BB2C-F690-4768-B426-F6146C503BCA}" type="slidenum">
              <a:rPr lang="en-US">
                <a:ea typeface="+mn-ea"/>
              </a:rPr>
              <a:pPr/>
              <a:t>‹#›</a:t>
            </a:fld>
            <a:endParaRPr lang="en-US">
              <a:ea typeface="+mn-ea"/>
            </a:endParaRPr>
          </a:p>
        </p:txBody>
      </p:sp>
      <p:sp>
        <p:nvSpPr>
          <p:cNvPr id="1825811" name="Rectangle 19"/>
          <p:cNvSpPr>
            <a:spLocks noChangeArrowheads="1"/>
          </p:cNvSpPr>
          <p:nvPr userDrawn="1"/>
        </p:nvSpPr>
        <p:spPr bwMode="auto">
          <a:xfrm>
            <a:off x="7931173" y="179070"/>
            <a:ext cx="1000125" cy="779146"/>
          </a:xfrm>
          <a:prstGeom prst="rect">
            <a:avLst/>
          </a:prstGeom>
          <a:solidFill>
            <a:schemeClr val="bg1"/>
          </a:solidFill>
          <a:ln w="9525" algn="ctr">
            <a:noFill/>
            <a:miter lim="800000"/>
            <a:headEnd/>
            <a:tailEnd/>
          </a:ln>
          <a:effectLst/>
        </p:spPr>
        <p:txBody>
          <a:bodyPr wrap="none" anchor="ctr"/>
          <a:lstStyle/>
          <a:p>
            <a:endParaRPr lang="en-CA">
              <a:solidFill>
                <a:srgbClr val="000000"/>
              </a:solidFill>
              <a:latin typeface="Adobe Garamond Pro" pitchFamily="18" charset="0"/>
              <a:ea typeface="+mn-ea"/>
            </a:endParaRPr>
          </a:p>
        </p:txBody>
      </p:sp>
    </p:spTree>
  </p:cSld>
  <p:clrMap bg1="lt1" tx1="dk1" bg2="lt2" tx2="dk2" accent1="accent1" accent2="accent2" accent3="accent3" accent4="accent4" accent5="accent5" accent6="accent6" hlink="hlink" folHlink="folHlink"/>
  <p:sldLayoutIdLst>
    <p:sldLayoutId id="2147483740" r:id="rId1"/>
  </p:sldLayoutIdLst>
  <p:transition/>
  <p:timing>
    <p:tnLst>
      <p:par>
        <p:cTn id="1" dur="indefinite" restart="never" nodeType="tmRoot"/>
      </p:par>
    </p:tnLst>
  </p:timing>
  <p:txStyles>
    <p:titleStyle>
      <a:lvl1pPr algn="l" rtl="0" fontAlgn="base">
        <a:lnSpc>
          <a:spcPct val="85000"/>
        </a:lnSpc>
        <a:spcBef>
          <a:spcPct val="50000"/>
        </a:spcBef>
        <a:spcAft>
          <a:spcPct val="0"/>
        </a:spcAft>
        <a:defRPr sz="3100">
          <a:solidFill>
            <a:schemeClr val="bg1"/>
          </a:solidFill>
          <a:latin typeface="+mj-lt"/>
          <a:ea typeface="+mj-ea"/>
          <a:cs typeface="+mj-cs"/>
        </a:defRPr>
      </a:lvl1pPr>
      <a:lvl2pPr algn="l" rtl="0" fontAlgn="base">
        <a:lnSpc>
          <a:spcPct val="85000"/>
        </a:lnSpc>
        <a:spcBef>
          <a:spcPct val="50000"/>
        </a:spcBef>
        <a:spcAft>
          <a:spcPct val="0"/>
        </a:spcAft>
        <a:defRPr sz="3100">
          <a:solidFill>
            <a:schemeClr val="bg1"/>
          </a:solidFill>
          <a:latin typeface="Adobe Garamond Pro Bold" pitchFamily="18" charset="0"/>
          <a:cs typeface="Arial" charset="0"/>
        </a:defRPr>
      </a:lvl2pPr>
      <a:lvl3pPr algn="l" rtl="0" fontAlgn="base">
        <a:lnSpc>
          <a:spcPct val="85000"/>
        </a:lnSpc>
        <a:spcBef>
          <a:spcPct val="50000"/>
        </a:spcBef>
        <a:spcAft>
          <a:spcPct val="0"/>
        </a:spcAft>
        <a:defRPr sz="3100">
          <a:solidFill>
            <a:schemeClr val="bg1"/>
          </a:solidFill>
          <a:latin typeface="Adobe Garamond Pro Bold" pitchFamily="18" charset="0"/>
          <a:cs typeface="Arial" charset="0"/>
        </a:defRPr>
      </a:lvl3pPr>
      <a:lvl4pPr algn="l" rtl="0" fontAlgn="base">
        <a:lnSpc>
          <a:spcPct val="85000"/>
        </a:lnSpc>
        <a:spcBef>
          <a:spcPct val="50000"/>
        </a:spcBef>
        <a:spcAft>
          <a:spcPct val="0"/>
        </a:spcAft>
        <a:defRPr sz="3100">
          <a:solidFill>
            <a:schemeClr val="bg1"/>
          </a:solidFill>
          <a:latin typeface="Adobe Garamond Pro Bold" pitchFamily="18" charset="0"/>
          <a:cs typeface="Arial" charset="0"/>
        </a:defRPr>
      </a:lvl4pPr>
      <a:lvl5pPr algn="l" rtl="0" fontAlgn="base">
        <a:lnSpc>
          <a:spcPct val="85000"/>
        </a:lnSpc>
        <a:spcBef>
          <a:spcPct val="50000"/>
        </a:spcBef>
        <a:spcAft>
          <a:spcPct val="0"/>
        </a:spcAft>
        <a:defRPr sz="3100">
          <a:solidFill>
            <a:schemeClr val="bg1"/>
          </a:solidFill>
          <a:latin typeface="Adobe Garamond Pro Bold" pitchFamily="18" charset="0"/>
          <a:cs typeface="Arial" charset="0"/>
        </a:defRPr>
      </a:lvl5pPr>
      <a:lvl6pPr marL="457200" algn="l" rtl="0" fontAlgn="base">
        <a:lnSpc>
          <a:spcPct val="85000"/>
        </a:lnSpc>
        <a:spcBef>
          <a:spcPct val="50000"/>
        </a:spcBef>
        <a:spcAft>
          <a:spcPct val="0"/>
        </a:spcAft>
        <a:defRPr sz="3100">
          <a:solidFill>
            <a:schemeClr val="bg1"/>
          </a:solidFill>
          <a:latin typeface="Adobe Garamond Pro Bold" pitchFamily="18" charset="0"/>
          <a:cs typeface="Arial" charset="0"/>
        </a:defRPr>
      </a:lvl6pPr>
      <a:lvl7pPr marL="914400" algn="l" rtl="0" fontAlgn="base">
        <a:lnSpc>
          <a:spcPct val="85000"/>
        </a:lnSpc>
        <a:spcBef>
          <a:spcPct val="50000"/>
        </a:spcBef>
        <a:spcAft>
          <a:spcPct val="0"/>
        </a:spcAft>
        <a:defRPr sz="3100">
          <a:solidFill>
            <a:schemeClr val="bg1"/>
          </a:solidFill>
          <a:latin typeface="Adobe Garamond Pro Bold" pitchFamily="18" charset="0"/>
          <a:cs typeface="Arial" charset="0"/>
        </a:defRPr>
      </a:lvl7pPr>
      <a:lvl8pPr marL="1371600" algn="l" rtl="0" fontAlgn="base">
        <a:lnSpc>
          <a:spcPct val="85000"/>
        </a:lnSpc>
        <a:spcBef>
          <a:spcPct val="50000"/>
        </a:spcBef>
        <a:spcAft>
          <a:spcPct val="0"/>
        </a:spcAft>
        <a:defRPr sz="3100">
          <a:solidFill>
            <a:schemeClr val="bg1"/>
          </a:solidFill>
          <a:latin typeface="Adobe Garamond Pro Bold" pitchFamily="18" charset="0"/>
          <a:cs typeface="Arial" charset="0"/>
        </a:defRPr>
      </a:lvl8pPr>
      <a:lvl9pPr marL="1828800" algn="l" rtl="0" fontAlgn="base">
        <a:lnSpc>
          <a:spcPct val="85000"/>
        </a:lnSpc>
        <a:spcBef>
          <a:spcPct val="50000"/>
        </a:spcBef>
        <a:spcAft>
          <a:spcPct val="0"/>
        </a:spcAft>
        <a:defRPr sz="3100">
          <a:solidFill>
            <a:schemeClr val="bg1"/>
          </a:solidFill>
          <a:latin typeface="Adobe Garamond Pro Bold" pitchFamily="18" charset="0"/>
          <a:cs typeface="Arial" charset="0"/>
        </a:defRPr>
      </a:lvl9pPr>
    </p:titleStyle>
    <p:bodyStyle>
      <a:lvl1pPr marL="342900" indent="-342900" algn="l" rtl="0" fontAlgn="base">
        <a:spcBef>
          <a:spcPct val="50000"/>
        </a:spcBef>
        <a:spcAft>
          <a:spcPct val="0"/>
        </a:spcAft>
        <a:buSzPct val="77000"/>
        <a:buChar char="•"/>
        <a:defRPr>
          <a:solidFill>
            <a:schemeClr val="tx1"/>
          </a:solidFill>
          <a:latin typeface="+mn-lt"/>
          <a:ea typeface="+mn-ea"/>
          <a:cs typeface="+mn-cs"/>
        </a:defRPr>
      </a:lvl1pPr>
      <a:lvl2pPr marL="742950" indent="-285750" algn="l" rtl="0" fontAlgn="base">
        <a:spcBef>
          <a:spcPct val="40000"/>
        </a:spcBef>
        <a:spcAft>
          <a:spcPct val="0"/>
        </a:spcAft>
        <a:buSzPct val="77000"/>
        <a:buChar char="–"/>
        <a:defRPr sz="1000">
          <a:solidFill>
            <a:schemeClr val="tx1"/>
          </a:solidFill>
          <a:latin typeface="Verdana" pitchFamily="34" charset="0"/>
          <a:cs typeface="+mn-cs"/>
        </a:defRPr>
      </a:lvl2pPr>
      <a:lvl3pPr marL="1143000" indent="-228600" algn="l" rtl="0" fontAlgn="base">
        <a:spcBef>
          <a:spcPct val="40000"/>
        </a:spcBef>
        <a:spcAft>
          <a:spcPct val="0"/>
        </a:spcAft>
        <a:buSzPct val="77000"/>
        <a:buChar char="•"/>
        <a:defRPr sz="1000">
          <a:solidFill>
            <a:schemeClr val="tx1"/>
          </a:solidFill>
          <a:latin typeface="Verdana" pitchFamily="34" charset="0"/>
          <a:cs typeface="+mn-cs"/>
        </a:defRPr>
      </a:lvl3pPr>
      <a:lvl4pPr marL="1600200" indent="-228600" algn="l" rtl="0" fontAlgn="base">
        <a:spcBef>
          <a:spcPct val="40000"/>
        </a:spcBef>
        <a:spcAft>
          <a:spcPct val="0"/>
        </a:spcAft>
        <a:buSzPct val="77000"/>
        <a:buChar char="–"/>
        <a:defRPr sz="1000">
          <a:solidFill>
            <a:schemeClr val="tx1"/>
          </a:solidFill>
          <a:latin typeface="Verdana" pitchFamily="34" charset="0"/>
          <a:cs typeface="+mn-cs"/>
        </a:defRPr>
      </a:lvl4pPr>
      <a:lvl5pPr marL="2057400" indent="-228600" algn="l" rtl="0" fontAlgn="base">
        <a:spcBef>
          <a:spcPct val="40000"/>
        </a:spcBef>
        <a:spcAft>
          <a:spcPct val="0"/>
        </a:spcAft>
        <a:buSzPct val="77000"/>
        <a:buChar char="»"/>
        <a:defRPr sz="1000">
          <a:solidFill>
            <a:schemeClr val="tx1"/>
          </a:solidFill>
          <a:latin typeface="Verdana" pitchFamily="34" charset="0"/>
          <a:cs typeface="+mn-cs"/>
        </a:defRPr>
      </a:lvl5pPr>
      <a:lvl6pPr marL="2514600" indent="-228600" algn="l" rtl="0" fontAlgn="base">
        <a:spcBef>
          <a:spcPct val="40000"/>
        </a:spcBef>
        <a:spcAft>
          <a:spcPct val="0"/>
        </a:spcAft>
        <a:buSzPct val="77000"/>
        <a:buChar char="»"/>
        <a:defRPr sz="1000">
          <a:solidFill>
            <a:schemeClr val="tx1"/>
          </a:solidFill>
          <a:latin typeface="Verdana" pitchFamily="34" charset="0"/>
          <a:cs typeface="+mn-cs"/>
        </a:defRPr>
      </a:lvl6pPr>
      <a:lvl7pPr marL="2971800" indent="-228600" algn="l" rtl="0" fontAlgn="base">
        <a:spcBef>
          <a:spcPct val="40000"/>
        </a:spcBef>
        <a:spcAft>
          <a:spcPct val="0"/>
        </a:spcAft>
        <a:buSzPct val="77000"/>
        <a:buChar char="»"/>
        <a:defRPr sz="1000">
          <a:solidFill>
            <a:schemeClr val="tx1"/>
          </a:solidFill>
          <a:latin typeface="Verdana" pitchFamily="34" charset="0"/>
          <a:cs typeface="+mn-cs"/>
        </a:defRPr>
      </a:lvl7pPr>
      <a:lvl8pPr marL="3429000" indent="-228600" algn="l" rtl="0" fontAlgn="base">
        <a:spcBef>
          <a:spcPct val="40000"/>
        </a:spcBef>
        <a:spcAft>
          <a:spcPct val="0"/>
        </a:spcAft>
        <a:buSzPct val="77000"/>
        <a:buChar char="»"/>
        <a:defRPr sz="1000">
          <a:solidFill>
            <a:schemeClr val="tx1"/>
          </a:solidFill>
          <a:latin typeface="Verdana" pitchFamily="34" charset="0"/>
          <a:cs typeface="+mn-cs"/>
        </a:defRPr>
      </a:lvl8pPr>
      <a:lvl9pPr marL="3886200" indent="-228600" algn="l" rtl="0" fontAlgn="base">
        <a:spcBef>
          <a:spcPct val="40000"/>
        </a:spcBef>
        <a:spcAft>
          <a:spcPct val="0"/>
        </a:spcAft>
        <a:buSzPct val="77000"/>
        <a:buChar char="»"/>
        <a:defRPr sz="1000">
          <a:solidFill>
            <a:schemeClr val="tx1"/>
          </a:solidFill>
          <a:latin typeface="Verdana" pitchFamily="34" charset="0"/>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1825796" name="Rectangle 4"/>
          <p:cNvSpPr>
            <a:spLocks noGrp="1" noChangeArrowheads="1"/>
          </p:cNvSpPr>
          <p:nvPr>
            <p:ph type="title"/>
          </p:nvPr>
        </p:nvSpPr>
        <p:spPr bwMode="auto">
          <a:xfrm>
            <a:off x="1154113" y="2103124"/>
            <a:ext cx="7281862" cy="83439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en-US" smtClean="0"/>
              <a:t>Click to edit Master title style</a:t>
            </a:r>
          </a:p>
        </p:txBody>
      </p:sp>
      <p:sp>
        <p:nvSpPr>
          <p:cNvPr id="1825797" name="Rectangle 5"/>
          <p:cNvSpPr>
            <a:spLocks noGrp="1" noChangeArrowheads="1"/>
          </p:cNvSpPr>
          <p:nvPr>
            <p:ph type="body" idx="1"/>
          </p:nvPr>
        </p:nvSpPr>
        <p:spPr bwMode="auto">
          <a:xfrm>
            <a:off x="1520832" y="2697483"/>
            <a:ext cx="6900863" cy="358521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825799" name="Rectangle 7"/>
          <p:cNvSpPr>
            <a:spLocks noGrp="1" noChangeArrowheads="1"/>
          </p:cNvSpPr>
          <p:nvPr>
            <p:ph type="sldNum" sz="quarter" idx="4"/>
          </p:nvPr>
        </p:nvSpPr>
        <p:spPr bwMode="auto">
          <a:xfrm>
            <a:off x="763588" y="6477000"/>
            <a:ext cx="652462" cy="33528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b="1" i="1">
                <a:solidFill>
                  <a:srgbClr val="C0C0C0"/>
                </a:solidFill>
                <a:latin typeface="+mn-lt"/>
              </a:defRPr>
            </a:lvl1pPr>
          </a:lstStyle>
          <a:p>
            <a:fld id="{8912BB2C-F690-4768-B426-F6146C503BCA}" type="slidenum">
              <a:rPr lang="en-US">
                <a:ea typeface="+mn-ea"/>
              </a:rPr>
              <a:pPr/>
              <a:t>‹#›</a:t>
            </a:fld>
            <a:endParaRPr lang="en-US">
              <a:ea typeface="+mn-ea"/>
            </a:endParaRPr>
          </a:p>
        </p:txBody>
      </p:sp>
      <p:sp>
        <p:nvSpPr>
          <p:cNvPr id="1825811" name="Rectangle 19"/>
          <p:cNvSpPr>
            <a:spLocks noChangeArrowheads="1"/>
          </p:cNvSpPr>
          <p:nvPr userDrawn="1"/>
        </p:nvSpPr>
        <p:spPr bwMode="auto">
          <a:xfrm>
            <a:off x="7931163" y="179070"/>
            <a:ext cx="1000125" cy="779146"/>
          </a:xfrm>
          <a:prstGeom prst="rect">
            <a:avLst/>
          </a:prstGeom>
          <a:solidFill>
            <a:schemeClr val="bg1"/>
          </a:solidFill>
          <a:ln w="9525" algn="ctr">
            <a:noFill/>
            <a:miter lim="800000"/>
            <a:headEnd/>
            <a:tailEnd/>
          </a:ln>
          <a:effectLst/>
        </p:spPr>
        <p:txBody>
          <a:bodyPr wrap="none" anchor="ctr"/>
          <a:lstStyle/>
          <a:p>
            <a:endParaRPr lang="en-CA">
              <a:solidFill>
                <a:srgbClr val="000000"/>
              </a:solidFill>
              <a:latin typeface="Adobe Garamond Pro" pitchFamily="18" charset="0"/>
              <a:ea typeface="+mn-ea"/>
            </a:endParaRPr>
          </a:p>
        </p:txBody>
      </p:sp>
    </p:spTree>
  </p:cSld>
  <p:clrMap bg1="lt1" tx1="dk1" bg2="lt2" tx2="dk2" accent1="accent1" accent2="accent2" accent3="accent3" accent4="accent4" accent5="accent5" accent6="accent6" hlink="hlink" folHlink="folHlink"/>
  <p:sldLayoutIdLst>
    <p:sldLayoutId id="2147483742" r:id="rId1"/>
  </p:sldLayoutIdLst>
  <p:transition/>
  <p:timing>
    <p:tnLst>
      <p:par>
        <p:cTn id="1" dur="indefinite" restart="never" nodeType="tmRoot"/>
      </p:par>
    </p:tnLst>
  </p:timing>
  <p:txStyles>
    <p:titleStyle>
      <a:lvl1pPr algn="l" rtl="0" fontAlgn="base">
        <a:lnSpc>
          <a:spcPct val="85000"/>
        </a:lnSpc>
        <a:spcBef>
          <a:spcPct val="50000"/>
        </a:spcBef>
        <a:spcAft>
          <a:spcPct val="0"/>
        </a:spcAft>
        <a:defRPr sz="3100">
          <a:solidFill>
            <a:schemeClr val="bg1"/>
          </a:solidFill>
          <a:latin typeface="+mj-lt"/>
          <a:ea typeface="+mj-ea"/>
          <a:cs typeface="+mj-cs"/>
        </a:defRPr>
      </a:lvl1pPr>
      <a:lvl2pPr algn="l" rtl="0" fontAlgn="base">
        <a:lnSpc>
          <a:spcPct val="85000"/>
        </a:lnSpc>
        <a:spcBef>
          <a:spcPct val="50000"/>
        </a:spcBef>
        <a:spcAft>
          <a:spcPct val="0"/>
        </a:spcAft>
        <a:defRPr sz="3100">
          <a:solidFill>
            <a:schemeClr val="bg1"/>
          </a:solidFill>
          <a:latin typeface="Adobe Garamond Pro Bold" pitchFamily="18" charset="0"/>
          <a:cs typeface="Arial" charset="0"/>
        </a:defRPr>
      </a:lvl2pPr>
      <a:lvl3pPr algn="l" rtl="0" fontAlgn="base">
        <a:lnSpc>
          <a:spcPct val="85000"/>
        </a:lnSpc>
        <a:spcBef>
          <a:spcPct val="50000"/>
        </a:spcBef>
        <a:spcAft>
          <a:spcPct val="0"/>
        </a:spcAft>
        <a:defRPr sz="3100">
          <a:solidFill>
            <a:schemeClr val="bg1"/>
          </a:solidFill>
          <a:latin typeface="Adobe Garamond Pro Bold" pitchFamily="18" charset="0"/>
          <a:cs typeface="Arial" charset="0"/>
        </a:defRPr>
      </a:lvl3pPr>
      <a:lvl4pPr algn="l" rtl="0" fontAlgn="base">
        <a:lnSpc>
          <a:spcPct val="85000"/>
        </a:lnSpc>
        <a:spcBef>
          <a:spcPct val="50000"/>
        </a:spcBef>
        <a:spcAft>
          <a:spcPct val="0"/>
        </a:spcAft>
        <a:defRPr sz="3100">
          <a:solidFill>
            <a:schemeClr val="bg1"/>
          </a:solidFill>
          <a:latin typeface="Adobe Garamond Pro Bold" pitchFamily="18" charset="0"/>
          <a:cs typeface="Arial" charset="0"/>
        </a:defRPr>
      </a:lvl4pPr>
      <a:lvl5pPr algn="l" rtl="0" fontAlgn="base">
        <a:lnSpc>
          <a:spcPct val="85000"/>
        </a:lnSpc>
        <a:spcBef>
          <a:spcPct val="50000"/>
        </a:spcBef>
        <a:spcAft>
          <a:spcPct val="0"/>
        </a:spcAft>
        <a:defRPr sz="3100">
          <a:solidFill>
            <a:schemeClr val="bg1"/>
          </a:solidFill>
          <a:latin typeface="Adobe Garamond Pro Bold" pitchFamily="18" charset="0"/>
          <a:cs typeface="Arial" charset="0"/>
        </a:defRPr>
      </a:lvl5pPr>
      <a:lvl6pPr marL="457200" algn="l" rtl="0" fontAlgn="base">
        <a:lnSpc>
          <a:spcPct val="85000"/>
        </a:lnSpc>
        <a:spcBef>
          <a:spcPct val="50000"/>
        </a:spcBef>
        <a:spcAft>
          <a:spcPct val="0"/>
        </a:spcAft>
        <a:defRPr sz="3100">
          <a:solidFill>
            <a:schemeClr val="bg1"/>
          </a:solidFill>
          <a:latin typeface="Adobe Garamond Pro Bold" pitchFamily="18" charset="0"/>
          <a:cs typeface="Arial" charset="0"/>
        </a:defRPr>
      </a:lvl6pPr>
      <a:lvl7pPr marL="914400" algn="l" rtl="0" fontAlgn="base">
        <a:lnSpc>
          <a:spcPct val="85000"/>
        </a:lnSpc>
        <a:spcBef>
          <a:spcPct val="50000"/>
        </a:spcBef>
        <a:spcAft>
          <a:spcPct val="0"/>
        </a:spcAft>
        <a:defRPr sz="3100">
          <a:solidFill>
            <a:schemeClr val="bg1"/>
          </a:solidFill>
          <a:latin typeface="Adobe Garamond Pro Bold" pitchFamily="18" charset="0"/>
          <a:cs typeface="Arial" charset="0"/>
        </a:defRPr>
      </a:lvl7pPr>
      <a:lvl8pPr marL="1371600" algn="l" rtl="0" fontAlgn="base">
        <a:lnSpc>
          <a:spcPct val="85000"/>
        </a:lnSpc>
        <a:spcBef>
          <a:spcPct val="50000"/>
        </a:spcBef>
        <a:spcAft>
          <a:spcPct val="0"/>
        </a:spcAft>
        <a:defRPr sz="3100">
          <a:solidFill>
            <a:schemeClr val="bg1"/>
          </a:solidFill>
          <a:latin typeface="Adobe Garamond Pro Bold" pitchFamily="18" charset="0"/>
          <a:cs typeface="Arial" charset="0"/>
        </a:defRPr>
      </a:lvl8pPr>
      <a:lvl9pPr marL="1828800" algn="l" rtl="0" fontAlgn="base">
        <a:lnSpc>
          <a:spcPct val="85000"/>
        </a:lnSpc>
        <a:spcBef>
          <a:spcPct val="50000"/>
        </a:spcBef>
        <a:spcAft>
          <a:spcPct val="0"/>
        </a:spcAft>
        <a:defRPr sz="3100">
          <a:solidFill>
            <a:schemeClr val="bg1"/>
          </a:solidFill>
          <a:latin typeface="Adobe Garamond Pro Bold" pitchFamily="18" charset="0"/>
          <a:cs typeface="Arial" charset="0"/>
        </a:defRPr>
      </a:lvl9pPr>
    </p:titleStyle>
    <p:bodyStyle>
      <a:lvl1pPr marL="342900" indent="-342900" algn="l" rtl="0" fontAlgn="base">
        <a:spcBef>
          <a:spcPct val="50000"/>
        </a:spcBef>
        <a:spcAft>
          <a:spcPct val="0"/>
        </a:spcAft>
        <a:buSzPct val="77000"/>
        <a:buChar char="•"/>
        <a:defRPr>
          <a:solidFill>
            <a:schemeClr val="tx1"/>
          </a:solidFill>
          <a:latin typeface="+mn-lt"/>
          <a:ea typeface="+mn-ea"/>
          <a:cs typeface="+mn-cs"/>
        </a:defRPr>
      </a:lvl1pPr>
      <a:lvl2pPr marL="742950" indent="-285750" algn="l" rtl="0" fontAlgn="base">
        <a:spcBef>
          <a:spcPct val="40000"/>
        </a:spcBef>
        <a:spcAft>
          <a:spcPct val="0"/>
        </a:spcAft>
        <a:buSzPct val="77000"/>
        <a:buChar char="–"/>
        <a:defRPr sz="1000">
          <a:solidFill>
            <a:schemeClr val="tx1"/>
          </a:solidFill>
          <a:latin typeface="Verdana" pitchFamily="34" charset="0"/>
          <a:cs typeface="+mn-cs"/>
        </a:defRPr>
      </a:lvl2pPr>
      <a:lvl3pPr marL="1143000" indent="-228600" algn="l" rtl="0" fontAlgn="base">
        <a:spcBef>
          <a:spcPct val="40000"/>
        </a:spcBef>
        <a:spcAft>
          <a:spcPct val="0"/>
        </a:spcAft>
        <a:buSzPct val="77000"/>
        <a:buChar char="•"/>
        <a:defRPr sz="1000">
          <a:solidFill>
            <a:schemeClr val="tx1"/>
          </a:solidFill>
          <a:latin typeface="Verdana" pitchFamily="34" charset="0"/>
          <a:cs typeface="+mn-cs"/>
        </a:defRPr>
      </a:lvl3pPr>
      <a:lvl4pPr marL="1600200" indent="-228600" algn="l" rtl="0" fontAlgn="base">
        <a:spcBef>
          <a:spcPct val="40000"/>
        </a:spcBef>
        <a:spcAft>
          <a:spcPct val="0"/>
        </a:spcAft>
        <a:buSzPct val="77000"/>
        <a:buChar char="–"/>
        <a:defRPr sz="1000">
          <a:solidFill>
            <a:schemeClr val="tx1"/>
          </a:solidFill>
          <a:latin typeface="Verdana" pitchFamily="34" charset="0"/>
          <a:cs typeface="+mn-cs"/>
        </a:defRPr>
      </a:lvl4pPr>
      <a:lvl5pPr marL="2057400" indent="-228600" algn="l" rtl="0" fontAlgn="base">
        <a:spcBef>
          <a:spcPct val="40000"/>
        </a:spcBef>
        <a:spcAft>
          <a:spcPct val="0"/>
        </a:spcAft>
        <a:buSzPct val="77000"/>
        <a:buChar char="»"/>
        <a:defRPr sz="1000">
          <a:solidFill>
            <a:schemeClr val="tx1"/>
          </a:solidFill>
          <a:latin typeface="Verdana" pitchFamily="34" charset="0"/>
          <a:cs typeface="+mn-cs"/>
        </a:defRPr>
      </a:lvl5pPr>
      <a:lvl6pPr marL="2514600" indent="-228600" algn="l" rtl="0" fontAlgn="base">
        <a:spcBef>
          <a:spcPct val="40000"/>
        </a:spcBef>
        <a:spcAft>
          <a:spcPct val="0"/>
        </a:spcAft>
        <a:buSzPct val="77000"/>
        <a:buChar char="»"/>
        <a:defRPr sz="1000">
          <a:solidFill>
            <a:schemeClr val="tx1"/>
          </a:solidFill>
          <a:latin typeface="Verdana" pitchFamily="34" charset="0"/>
          <a:cs typeface="+mn-cs"/>
        </a:defRPr>
      </a:lvl6pPr>
      <a:lvl7pPr marL="2971800" indent="-228600" algn="l" rtl="0" fontAlgn="base">
        <a:spcBef>
          <a:spcPct val="40000"/>
        </a:spcBef>
        <a:spcAft>
          <a:spcPct val="0"/>
        </a:spcAft>
        <a:buSzPct val="77000"/>
        <a:buChar char="»"/>
        <a:defRPr sz="1000">
          <a:solidFill>
            <a:schemeClr val="tx1"/>
          </a:solidFill>
          <a:latin typeface="Verdana" pitchFamily="34" charset="0"/>
          <a:cs typeface="+mn-cs"/>
        </a:defRPr>
      </a:lvl7pPr>
      <a:lvl8pPr marL="3429000" indent="-228600" algn="l" rtl="0" fontAlgn="base">
        <a:spcBef>
          <a:spcPct val="40000"/>
        </a:spcBef>
        <a:spcAft>
          <a:spcPct val="0"/>
        </a:spcAft>
        <a:buSzPct val="77000"/>
        <a:buChar char="»"/>
        <a:defRPr sz="1000">
          <a:solidFill>
            <a:schemeClr val="tx1"/>
          </a:solidFill>
          <a:latin typeface="Verdana" pitchFamily="34" charset="0"/>
          <a:cs typeface="+mn-cs"/>
        </a:defRPr>
      </a:lvl8pPr>
      <a:lvl9pPr marL="3886200" indent="-228600" algn="l" rtl="0" fontAlgn="base">
        <a:spcBef>
          <a:spcPct val="40000"/>
        </a:spcBef>
        <a:spcAft>
          <a:spcPct val="0"/>
        </a:spcAft>
        <a:buSzPct val="77000"/>
        <a:buChar char="»"/>
        <a:defRPr sz="1000">
          <a:solidFill>
            <a:schemeClr val="tx1"/>
          </a:solidFill>
          <a:latin typeface="Verdana" pitchFamily="34" charset="0"/>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hyperlink" Target="mailto:gchin@hsf.ca" TargetMode="Externa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8.jpeg"/></Relationships>
</file>

<file path=ppt/slides/_rels/slide3.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9.jpeg"/><Relationship Id="rId7" Type="http://schemas.openxmlformats.org/officeDocument/2006/relationships/image" Target="../media/image13.png"/><Relationship Id="rId12" Type="http://schemas.openxmlformats.org/officeDocument/2006/relationships/image" Target="../media/image18.jpe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12.jpeg"/><Relationship Id="rId11" Type="http://schemas.openxmlformats.org/officeDocument/2006/relationships/image" Target="../media/image17.png"/><Relationship Id="rId5" Type="http://schemas.openxmlformats.org/officeDocument/2006/relationships/image" Target="../media/image11.jpeg"/><Relationship Id="rId10" Type="http://schemas.openxmlformats.org/officeDocument/2006/relationships/image" Target="../media/image16.png"/><Relationship Id="rId4" Type="http://schemas.openxmlformats.org/officeDocument/2006/relationships/image" Target="../media/image10.jpeg"/><Relationship Id="rId9" Type="http://schemas.openxmlformats.org/officeDocument/2006/relationships/image" Target="../media/image15.png"/></Relationships>
</file>

<file path=ppt/slides/_rels/slide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8" Type="http://schemas.openxmlformats.org/officeDocument/2006/relationships/image" Target="../media/image27.gif"/><Relationship Id="rId13" Type="http://schemas.openxmlformats.org/officeDocument/2006/relationships/image" Target="../media/image32.jpeg"/><Relationship Id="rId3" Type="http://schemas.openxmlformats.org/officeDocument/2006/relationships/image" Target="../media/image22.png"/><Relationship Id="rId7" Type="http://schemas.openxmlformats.org/officeDocument/2006/relationships/image" Target="../media/image26.jpeg"/><Relationship Id="rId12" Type="http://schemas.openxmlformats.org/officeDocument/2006/relationships/image" Target="../media/image31.jpe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25.png"/><Relationship Id="rId11" Type="http://schemas.openxmlformats.org/officeDocument/2006/relationships/image" Target="../media/image30.jpeg"/><Relationship Id="rId5" Type="http://schemas.openxmlformats.org/officeDocument/2006/relationships/image" Target="../media/image24.jpeg"/><Relationship Id="rId10" Type="http://schemas.openxmlformats.org/officeDocument/2006/relationships/image" Target="../media/image29.jpeg"/><Relationship Id="rId4" Type="http://schemas.openxmlformats.org/officeDocument/2006/relationships/image" Target="../media/image23.png"/><Relationship Id="rId9" Type="http://schemas.openxmlformats.org/officeDocument/2006/relationships/image" Target="../media/image28.jpeg"/><Relationship Id="rId14" Type="http://schemas.openxmlformats.org/officeDocument/2006/relationships/image" Target="../media/image33.jpeg"/></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19.xml"/><Relationship Id="rId5" Type="http://schemas.openxmlformats.org/officeDocument/2006/relationships/image" Target="../media/image35.png"/><Relationship Id="rId4" Type="http://schemas.openxmlformats.org/officeDocument/2006/relationships/image" Target="../media/image34.jpeg"/></Relationships>
</file>

<file path=ppt/slides/_rels/slide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9.xml"/><Relationship Id="rId1" Type="http://schemas.openxmlformats.org/officeDocument/2006/relationships/slideLayout" Target="../slideLayouts/slideLayout20.xml"/><Relationship Id="rId5" Type="http://schemas.openxmlformats.org/officeDocument/2006/relationships/image" Target="../media/image38.png"/><Relationship Id="rId4" Type="http://schemas.openxmlformats.org/officeDocument/2006/relationships/image" Target="../media/image37.png"/></Relationships>
</file>

<file path=ppt/slides/_rels/slide1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0.xml"/><Relationship Id="rId1" Type="http://schemas.openxmlformats.org/officeDocument/2006/relationships/slideLayout" Target="../slideLayouts/slideLayout21.xml"/></Relationships>
</file>

<file path=ppt/slides/_rels/slide1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1.xml"/><Relationship Id="rId1" Type="http://schemas.openxmlformats.org/officeDocument/2006/relationships/slideLayout" Target="../slideLayouts/slideLayout22.xml"/></Relationships>
</file>

<file path=ppt/slides/_rels/slide1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2.xml"/><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3.xml"/><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4.xml"/><Relationship Id="rId1" Type="http://schemas.openxmlformats.org/officeDocument/2006/relationships/slideLayout" Target="../slideLayouts/slideLayout25.xml"/><Relationship Id="rId4" Type="http://schemas.openxmlformats.org/officeDocument/2006/relationships/image" Target="../media/image34.jpeg"/></Relationships>
</file>

<file path=ppt/slides/_rels/slide1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45.jpeg"/><Relationship Id="rId7" Type="http://schemas.openxmlformats.org/officeDocument/2006/relationships/image" Target="../media/image49.wmf"/><Relationship Id="rId2" Type="http://schemas.openxmlformats.org/officeDocument/2006/relationships/notesSlide" Target="../notesSlides/notesSlide17.xml"/><Relationship Id="rId1" Type="http://schemas.openxmlformats.org/officeDocument/2006/relationships/slideLayout" Target="../slideLayouts/slideLayout6.xml"/><Relationship Id="rId6" Type="http://schemas.openxmlformats.org/officeDocument/2006/relationships/image" Target="../media/image48.jpeg"/><Relationship Id="rId5" Type="http://schemas.openxmlformats.org/officeDocument/2006/relationships/image" Target="../media/image47.jpeg"/><Relationship Id="rId4" Type="http://schemas.openxmlformats.org/officeDocument/2006/relationships/image" Target="../media/image46.jpeg"/></Relationships>
</file>

<file path=ppt/slides/_rels/slide1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51.jpeg"/><Relationship Id="rId4" Type="http://schemas.openxmlformats.org/officeDocument/2006/relationships/image" Target="../media/image50.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9.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0.xml"/><Relationship Id="rId1" Type="http://schemas.openxmlformats.org/officeDocument/2006/relationships/slideLayout" Target="../slideLayouts/slideLayout10.xml"/><Relationship Id="rId4" Type="http://schemas.openxmlformats.org/officeDocument/2006/relationships/image" Target="../media/image52.jpeg"/></Relationships>
</file>

<file path=ppt/slides/_rels/slide2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44.pn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3" Type="http://schemas.openxmlformats.org/officeDocument/2006/relationships/hyperlink" Target="http://hcbd-clasp.com/clasp-i-resources-tools" TargetMode="External"/><Relationship Id="rId2" Type="http://schemas.openxmlformats.org/officeDocument/2006/relationships/image" Target="../media/image44.png"/><Relationship Id="rId1" Type="http://schemas.openxmlformats.org/officeDocument/2006/relationships/slideLayout" Target="../slideLayouts/slideLayout15.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4.jpeg"/></Relationships>
</file>

<file path=ppt/slides/_rels/slide27.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44.png"/><Relationship Id="rId1" Type="http://schemas.openxmlformats.org/officeDocument/2006/relationships/slideLayout" Target="../slideLayouts/slideLayout16.xml"/><Relationship Id="rId5" Type="http://schemas.openxmlformats.org/officeDocument/2006/relationships/image" Target="../media/image56.jpeg"/><Relationship Id="rId4" Type="http://schemas.openxmlformats.org/officeDocument/2006/relationships/image" Target="../media/image55.jpeg"/></Relationships>
</file>

<file path=ppt/slides/_rels/slide2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44.png"/><Relationship Id="rId1" Type="http://schemas.openxmlformats.org/officeDocument/2006/relationships/slideLayout" Target="../slideLayouts/slideLayout17.xml"/><Relationship Id="rId5" Type="http://schemas.openxmlformats.org/officeDocument/2006/relationships/image" Target="../media/image56.jpeg"/><Relationship Id="rId4" Type="http://schemas.openxmlformats.org/officeDocument/2006/relationships/image" Target="../media/image55.jpeg"/></Relationships>
</file>

<file path=ppt/slides/_rels/slide2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44.png"/><Relationship Id="rId1" Type="http://schemas.openxmlformats.org/officeDocument/2006/relationships/slideLayout" Target="../slideLayouts/slideLayout18.xml"/><Relationship Id="rId6" Type="http://schemas.openxmlformats.org/officeDocument/2006/relationships/image" Target="../media/image60.jpeg"/><Relationship Id="rId5" Type="http://schemas.openxmlformats.org/officeDocument/2006/relationships/image" Target="../media/image59.png"/><Relationship Id="rId4" Type="http://schemas.openxmlformats.org/officeDocument/2006/relationships/image" Target="../media/image58.jpeg"/></Relationships>
</file>

<file path=ppt/slides/_rels/slide30.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a:xfrm>
            <a:off x="533400" y="2514600"/>
            <a:ext cx="8153400" cy="2743200"/>
          </a:xfrm>
        </p:spPr>
        <p:txBody>
          <a:bodyPr/>
          <a:lstStyle/>
          <a:p>
            <a:r>
              <a:rPr lang="en-CA" b="1" dirty="0" smtClean="0"/>
              <a:t>Healthy Canada by Design (HCBD) </a:t>
            </a:r>
          </a:p>
          <a:p>
            <a:r>
              <a:rPr lang="en-CA" sz="2400" b="1" dirty="0" smtClean="0"/>
              <a:t>Coalition Linking Action &amp; Science for Prevention (CLASP) Initiative</a:t>
            </a:r>
            <a:r>
              <a:rPr lang="en-CA" b="1" dirty="0" smtClean="0"/>
              <a:t/>
            </a:r>
            <a:br>
              <a:rPr lang="en-CA" b="1" dirty="0" smtClean="0"/>
            </a:br>
            <a:endParaRPr lang="en-CA" b="1" dirty="0" smtClean="0"/>
          </a:p>
          <a:p>
            <a:r>
              <a:rPr lang="en-CA" sz="2000" b="1" dirty="0" smtClean="0"/>
              <a:t>Presentation at the Atlantic Planning Institute Conference</a:t>
            </a:r>
            <a:br>
              <a:rPr lang="en-CA" sz="2000" b="1" dirty="0" smtClean="0"/>
            </a:br>
            <a:r>
              <a:rPr lang="en-CA" sz="2000" b="1" dirty="0" smtClean="0"/>
              <a:t>October 3 2013</a:t>
            </a:r>
          </a:p>
          <a:p>
            <a:r>
              <a:rPr lang="en-CA" sz="2000" b="1" dirty="0" smtClean="0"/>
              <a:t>Gene Chin, Project Manager</a:t>
            </a:r>
          </a:p>
          <a:p>
            <a:endParaRPr lang="en-CA" sz="2000" b="1" dirty="0" smtClean="0"/>
          </a:p>
          <a:p>
            <a:r>
              <a:rPr lang="en-CA" sz="2000" b="1" i="1" dirty="0" smtClean="0"/>
              <a:t>HCBD Hub Website: hcbd-clasp.com</a:t>
            </a:r>
            <a:endParaRPr lang="en-CA" sz="1600" i="1" dirty="0" smtClean="0"/>
          </a:p>
          <a:p>
            <a:endParaRPr lang="en-CA" sz="1600" dirty="0" smtClean="0"/>
          </a:p>
        </p:txBody>
      </p:sp>
      <p:pic>
        <p:nvPicPr>
          <p:cNvPr id="1026" name="Picture 2"/>
          <p:cNvPicPr>
            <a:picLocks noChangeAspect="1" noChangeArrowheads="1"/>
          </p:cNvPicPr>
          <p:nvPr/>
        </p:nvPicPr>
        <p:blipFill>
          <a:blip r:embed="rId3" cstate="print"/>
          <a:srcRect/>
          <a:stretch>
            <a:fillRect/>
          </a:stretch>
        </p:blipFill>
        <p:spPr bwMode="auto">
          <a:xfrm>
            <a:off x="533400" y="228604"/>
            <a:ext cx="3729038" cy="2160882"/>
          </a:xfrm>
          <a:prstGeom prst="rect">
            <a:avLst/>
          </a:prstGeom>
          <a:noFill/>
          <a:ln w="9525">
            <a:noFill/>
            <a:miter lim="800000"/>
            <a:headEnd/>
            <a:tailEnd/>
          </a:ln>
        </p:spPr>
      </p:pic>
      <p:pic>
        <p:nvPicPr>
          <p:cNvPr id="1027" name="Picture 3"/>
          <p:cNvPicPr>
            <a:picLocks noChangeAspect="1" noChangeArrowheads="1"/>
          </p:cNvPicPr>
          <p:nvPr/>
        </p:nvPicPr>
        <p:blipFill>
          <a:blip r:embed="rId4" cstate="print"/>
          <a:srcRect/>
          <a:stretch>
            <a:fillRect/>
          </a:stretch>
        </p:blipFill>
        <p:spPr bwMode="auto">
          <a:xfrm>
            <a:off x="5257800" y="838200"/>
            <a:ext cx="3472070" cy="762000"/>
          </a:xfrm>
          <a:prstGeom prst="rect">
            <a:avLst/>
          </a:prstGeom>
          <a:noFill/>
          <a:ln w="9525">
            <a:noFill/>
            <a:miter lim="800000"/>
            <a:headEnd/>
            <a:tailEnd/>
          </a:ln>
        </p:spPr>
      </p:pic>
      <p:sp>
        <p:nvSpPr>
          <p:cNvPr id="5" name="TextBox 4"/>
          <p:cNvSpPr txBox="1"/>
          <p:nvPr/>
        </p:nvSpPr>
        <p:spPr>
          <a:xfrm>
            <a:off x="5257800" y="4876800"/>
            <a:ext cx="3657600" cy="400110"/>
          </a:xfrm>
          <a:prstGeom prst="rect">
            <a:avLst/>
          </a:prstGeom>
          <a:noFill/>
        </p:spPr>
        <p:txBody>
          <a:bodyPr wrap="square" rtlCol="0">
            <a:spAutoFit/>
          </a:bodyPr>
          <a:lstStyle/>
          <a:p>
            <a:r>
              <a:rPr lang="en-CA" sz="2000" b="1" dirty="0" smtClean="0">
                <a:latin typeface="Calibri" pitchFamily="34" charset="0"/>
                <a:hlinkClick r:id="rId5"/>
              </a:rPr>
              <a:t>gchin@hsf.ca</a:t>
            </a:r>
            <a:r>
              <a:rPr lang="en-CA" sz="2000" b="1" dirty="0" smtClean="0">
                <a:latin typeface="Calibri" pitchFamily="34" charset="0"/>
              </a:rPr>
              <a:t>    </a:t>
            </a:r>
            <a:r>
              <a:rPr lang="en-CA" sz="2000" b="1" dirty="0" err="1" smtClean="0">
                <a:latin typeface="Calibri" pitchFamily="34" charset="0"/>
              </a:rPr>
              <a:t>tel</a:t>
            </a:r>
            <a:r>
              <a:rPr lang="en-CA" sz="2000" b="1" dirty="0" smtClean="0">
                <a:latin typeface="Calibri" pitchFamily="34" charset="0"/>
              </a:rPr>
              <a:t>: 604.312.5699</a:t>
            </a:r>
            <a:endParaRPr lang="en-CA" sz="2000" dirty="0">
              <a:latin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
                                            <p:txEl>
                                              <p:pRg st="5" end="5"/>
                                            </p:txEl>
                                          </p:spTgt>
                                        </p:tgtEl>
                                        <p:attrNameLst>
                                          <p:attrName>style.visibility</p:attrName>
                                        </p:attrNameLst>
                                      </p:cBhvr>
                                      <p:to>
                                        <p:strVal val="visible"/>
                                      </p:to>
                                    </p:set>
                                    <p:animEffect transition="in" filter="blinds(horizontal)">
                                      <p:cBhvr>
                                        <p:cTn id="12"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457200" y="274638"/>
            <a:ext cx="8229600" cy="1143000"/>
          </a:xfrm>
        </p:spPr>
        <p:txBody>
          <a:bodyPr/>
          <a:lstStyle/>
          <a:p>
            <a:pPr eaLnBrk="1" hangingPunct="1"/>
            <a:r>
              <a:rPr lang="en-CA" dirty="0" smtClean="0"/>
              <a:t>HCBD CLASP Vision Statement</a:t>
            </a:r>
          </a:p>
        </p:txBody>
      </p:sp>
      <p:sp>
        <p:nvSpPr>
          <p:cNvPr id="5123" name="Content Placeholder 12"/>
          <p:cNvSpPr>
            <a:spLocks noGrp="1"/>
          </p:cNvSpPr>
          <p:nvPr>
            <p:ph idx="1"/>
          </p:nvPr>
        </p:nvSpPr>
        <p:spPr>
          <a:xfrm>
            <a:off x="611188" y="1412875"/>
            <a:ext cx="3600450" cy="4713288"/>
          </a:xfrm>
        </p:spPr>
        <p:txBody>
          <a:bodyPr/>
          <a:lstStyle/>
          <a:p>
            <a:pPr marL="82550" indent="11113">
              <a:buFont typeface="Arial" charset="0"/>
              <a:buNone/>
            </a:pPr>
            <a:r>
              <a:rPr lang="en-CA" sz="2400" dirty="0" smtClean="0"/>
              <a:t>Health officials, planners, engineers and NGOs in communities across Canada collaborate seamlessly to ensure built environments are designed to promote health and well-being, thus contributing to the reduction of risk factors for chronic diseases.</a:t>
            </a:r>
          </a:p>
          <a:p>
            <a:pPr marL="82550" indent="11113">
              <a:buFont typeface="Arial" charset="0"/>
              <a:buNone/>
            </a:pPr>
            <a:endParaRPr lang="en-CA" sz="1200" dirty="0" smtClean="0"/>
          </a:p>
          <a:p>
            <a:pPr marL="82550" indent="11113">
              <a:buFont typeface="Arial" charset="0"/>
              <a:buNone/>
            </a:pPr>
            <a:r>
              <a:rPr lang="en-CA" sz="1200" dirty="0" smtClean="0"/>
              <a:t>Photo: Amanda Mitchell</a:t>
            </a:r>
          </a:p>
        </p:txBody>
      </p:sp>
      <p:pic>
        <p:nvPicPr>
          <p:cNvPr id="5124" name="Picture 4"/>
          <p:cNvPicPr>
            <a:picLocks noChangeAspect="1"/>
          </p:cNvPicPr>
          <p:nvPr/>
        </p:nvPicPr>
        <p:blipFill>
          <a:blip r:embed="rId3" cstate="print"/>
          <a:srcRect t="13910" r="3175" b="20261"/>
          <a:stretch>
            <a:fillRect/>
          </a:stretch>
        </p:blipFill>
        <p:spPr bwMode="auto">
          <a:xfrm>
            <a:off x="4643461" y="3500463"/>
            <a:ext cx="3671887" cy="2232025"/>
          </a:xfrm>
          <a:prstGeom prst="rect">
            <a:avLst/>
          </a:prstGeom>
          <a:noFill/>
          <a:ln w="25400">
            <a:solidFill>
              <a:srgbClr val="333333"/>
            </a:solidFill>
            <a:miter lim="800000"/>
            <a:headEnd/>
            <a:tailEnd/>
          </a:ln>
        </p:spPr>
      </p:pic>
      <p:pic>
        <p:nvPicPr>
          <p:cNvPr id="5125" name="Picture 3" descr="HealthyCanada.jpg"/>
          <p:cNvPicPr>
            <a:picLocks noChangeAspect="1"/>
          </p:cNvPicPr>
          <p:nvPr/>
        </p:nvPicPr>
        <p:blipFill>
          <a:blip r:embed="rId4" cstate="print"/>
          <a:srcRect/>
          <a:stretch>
            <a:fillRect/>
          </a:stretch>
        </p:blipFill>
        <p:spPr bwMode="auto">
          <a:xfrm>
            <a:off x="4500563" y="1268413"/>
            <a:ext cx="4032250" cy="2016125"/>
          </a:xfrm>
          <a:prstGeom prst="rect">
            <a:avLst/>
          </a:prstGeom>
          <a:noFill/>
          <a:ln w="9525">
            <a:noFill/>
            <a:miter lim="800000"/>
            <a:headEnd/>
            <a:tailEnd/>
          </a:ln>
        </p:spPr>
      </p:pic>
      <p:sp>
        <p:nvSpPr>
          <p:cNvPr id="6" name="TextBox 5"/>
          <p:cNvSpPr txBox="1"/>
          <p:nvPr/>
        </p:nvSpPr>
        <p:spPr>
          <a:xfrm>
            <a:off x="762000" y="6172200"/>
            <a:ext cx="3048000" cy="400110"/>
          </a:xfrm>
          <a:prstGeom prst="rect">
            <a:avLst/>
          </a:prstGeom>
          <a:noFill/>
        </p:spPr>
        <p:txBody>
          <a:bodyPr wrap="square" rtlCol="0">
            <a:spAutoFit/>
          </a:bodyPr>
          <a:lstStyle/>
          <a:p>
            <a:r>
              <a:rPr lang="en-CA" sz="2000" i="1" dirty="0" smtClean="0">
                <a:solidFill>
                  <a:srgbClr val="FF0000"/>
                </a:solidFill>
              </a:rPr>
              <a:t>hcbd-clasp.com</a:t>
            </a:r>
            <a:endParaRPr lang="en-CA" sz="2000" i="1" dirty="0">
              <a:solidFill>
                <a:srgbClr val="FF0000"/>
              </a:solidFill>
            </a:endParaRPr>
          </a:p>
        </p:txBody>
      </p:sp>
      <p:sp>
        <p:nvSpPr>
          <p:cNvPr id="7" name="Slide Number Placeholder 1"/>
          <p:cNvSpPr txBox="1">
            <a:spLocks/>
          </p:cNvSpPr>
          <p:nvPr/>
        </p:nvSpPr>
        <p:spPr>
          <a:xfrm>
            <a:off x="8388350" y="6356376"/>
            <a:ext cx="369888" cy="365125"/>
          </a:xfrm>
          <a:prstGeom prst="rect">
            <a:avLst/>
          </a:prstGeom>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fld id="{4422A5E1-97B4-4495-8543-3D6A23C213D1}" type="slidenum">
              <a:rPr kumimoji="0" lang="en-US" sz="2400" b="0" i="0" u="none" strike="noStrike" kern="1200" cap="none" spc="0" normalizeH="0" baseline="0" noProof="0" smtClean="0">
                <a:ln>
                  <a:noFill/>
                </a:ln>
                <a:solidFill>
                  <a:schemeClr val="tx1"/>
                </a:solidFill>
                <a:effectLst/>
                <a:uLnTx/>
                <a:uFillTx/>
                <a:latin typeface="Arial" charset="0"/>
                <a:ea typeface="ＭＳ Ｐゴシック" pitchFamily="-126" charset="-128"/>
                <a:cs typeface="+mn-cs"/>
              </a:rPr>
              <a:pPr marL="0" marR="0" lvl="0" indent="0" algn="l" defTabSz="914400" rtl="0" eaLnBrk="0" fontAlgn="base" latinLnBrk="0" hangingPunct="0">
                <a:lnSpc>
                  <a:spcPct val="100000"/>
                </a:lnSpc>
                <a:spcBef>
                  <a:spcPct val="0"/>
                </a:spcBef>
                <a:spcAft>
                  <a:spcPct val="0"/>
                </a:spcAft>
                <a:buClrTx/>
                <a:buSzTx/>
                <a:buFontTx/>
                <a:buNone/>
                <a:tabLst/>
                <a:defRPr/>
              </a:pPr>
              <a:t>2</a:t>
            </a:fld>
            <a:endParaRPr kumimoji="0" lang="en-US" sz="2400" b="0" i="0" u="none" strike="noStrike" kern="1200" cap="none" spc="0" normalizeH="0" baseline="0" noProof="0" dirty="0">
              <a:ln>
                <a:noFill/>
              </a:ln>
              <a:solidFill>
                <a:schemeClr val="tx1"/>
              </a:solidFill>
              <a:effectLst/>
              <a:uLnTx/>
              <a:uFillTx/>
              <a:latin typeface="Arial" charset="0"/>
              <a:ea typeface="ＭＳ Ｐゴシック" pitchFamily="-126" charset="-128"/>
              <a:cs typeface="+mn-cs"/>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294967295"/>
          </p:nvPr>
        </p:nvSpPr>
        <p:spPr>
          <a:xfrm>
            <a:off x="8388350" y="6356376"/>
            <a:ext cx="369888" cy="365125"/>
          </a:xfrm>
          <a:prstGeom prst="rect">
            <a:avLst/>
          </a:prstGeom>
        </p:spPr>
        <p:txBody>
          <a:bodyPr/>
          <a:lstStyle/>
          <a:p>
            <a:pPr>
              <a:defRPr/>
            </a:pPr>
            <a:fld id="{4422A5E1-97B4-4495-8543-3D6A23C213D1}" type="slidenum">
              <a:rPr lang="en-US"/>
              <a:pPr>
                <a:defRPr/>
              </a:pPr>
              <a:t>3</a:t>
            </a:fld>
            <a:endParaRPr lang="en-US" dirty="0"/>
          </a:p>
        </p:txBody>
      </p:sp>
      <p:sp>
        <p:nvSpPr>
          <p:cNvPr id="8195" name="Title 2"/>
          <p:cNvSpPr>
            <a:spLocks noGrp="1"/>
          </p:cNvSpPr>
          <p:nvPr>
            <p:ph type="title"/>
          </p:nvPr>
        </p:nvSpPr>
        <p:spPr>
          <a:xfrm>
            <a:off x="457200" y="274638"/>
            <a:ext cx="8229600" cy="1143000"/>
          </a:xfrm>
        </p:spPr>
        <p:txBody>
          <a:bodyPr/>
          <a:lstStyle/>
          <a:p>
            <a:pPr eaLnBrk="1" hangingPunct="1"/>
            <a:r>
              <a:rPr lang="en-US" dirty="0" smtClean="0"/>
              <a:t>HCBD CLASP 1 - Partners</a:t>
            </a:r>
          </a:p>
        </p:txBody>
      </p:sp>
      <p:sp>
        <p:nvSpPr>
          <p:cNvPr id="8196" name="Content Placeholder 3"/>
          <p:cNvSpPr>
            <a:spLocks noGrp="1"/>
          </p:cNvSpPr>
          <p:nvPr>
            <p:ph idx="1"/>
          </p:nvPr>
        </p:nvSpPr>
        <p:spPr>
          <a:xfrm>
            <a:off x="762000" y="1219200"/>
            <a:ext cx="3733800" cy="457200"/>
          </a:xfrm>
        </p:spPr>
        <p:txBody>
          <a:bodyPr/>
          <a:lstStyle/>
          <a:p>
            <a:pPr eaLnBrk="1" hangingPunct="1">
              <a:buFont typeface="Arial" charset="0"/>
              <a:buNone/>
            </a:pPr>
            <a:r>
              <a:rPr lang="en-US" sz="2400" b="1" dirty="0" smtClean="0"/>
              <a:t>Four National Organizations</a:t>
            </a:r>
          </a:p>
          <a:p>
            <a:pPr eaLnBrk="1" hangingPunct="1">
              <a:buFont typeface="Arial" charset="0"/>
              <a:buNone/>
            </a:pPr>
            <a:endParaRPr lang="en-US" sz="2400" dirty="0" smtClean="0"/>
          </a:p>
        </p:txBody>
      </p:sp>
      <p:pic>
        <p:nvPicPr>
          <p:cNvPr id="8197" name="Picture 13" descr="CIP_Logo.jpg"/>
          <p:cNvPicPr>
            <a:picLocks noChangeAspect="1"/>
          </p:cNvPicPr>
          <p:nvPr/>
        </p:nvPicPr>
        <p:blipFill>
          <a:blip r:embed="rId3" cstate="print"/>
          <a:srcRect/>
          <a:stretch>
            <a:fillRect/>
          </a:stretch>
        </p:blipFill>
        <p:spPr bwMode="auto">
          <a:xfrm>
            <a:off x="1600200" y="3657600"/>
            <a:ext cx="2088794" cy="972312"/>
          </a:xfrm>
          <a:prstGeom prst="rect">
            <a:avLst/>
          </a:prstGeom>
          <a:noFill/>
          <a:ln w="9525">
            <a:noFill/>
            <a:miter lim="800000"/>
            <a:headEnd/>
            <a:tailEnd/>
          </a:ln>
        </p:spPr>
      </p:pic>
      <p:pic>
        <p:nvPicPr>
          <p:cNvPr id="8198" name="Picture 17" descr="CCNPPS-INSPQ_Logo.jpg"/>
          <p:cNvPicPr>
            <a:picLocks noChangeAspect="1"/>
          </p:cNvPicPr>
          <p:nvPr/>
        </p:nvPicPr>
        <p:blipFill>
          <a:blip r:embed="rId4" cstate="print"/>
          <a:srcRect r="63333"/>
          <a:stretch>
            <a:fillRect/>
          </a:stretch>
        </p:blipFill>
        <p:spPr bwMode="auto">
          <a:xfrm>
            <a:off x="838200" y="4724401"/>
            <a:ext cx="3292475" cy="987425"/>
          </a:xfrm>
          <a:prstGeom prst="rect">
            <a:avLst/>
          </a:prstGeom>
          <a:noFill/>
          <a:ln w="9525">
            <a:noFill/>
            <a:miter lim="800000"/>
            <a:headEnd/>
            <a:tailEnd/>
          </a:ln>
        </p:spPr>
      </p:pic>
      <p:pic>
        <p:nvPicPr>
          <p:cNvPr id="8199" name="Picture 10" descr="HSF_E_hor_RGB_TM.jpg"/>
          <p:cNvPicPr>
            <a:picLocks noChangeAspect="1"/>
          </p:cNvPicPr>
          <p:nvPr/>
        </p:nvPicPr>
        <p:blipFill>
          <a:blip r:embed="rId5" cstate="print"/>
          <a:srcRect l="12222" t="24445" r="7928" b="36667"/>
          <a:stretch>
            <a:fillRect/>
          </a:stretch>
        </p:blipFill>
        <p:spPr bwMode="auto">
          <a:xfrm>
            <a:off x="1447800" y="1752625"/>
            <a:ext cx="2384266" cy="897385"/>
          </a:xfrm>
          <a:prstGeom prst="rect">
            <a:avLst/>
          </a:prstGeom>
          <a:noFill/>
          <a:ln w="12700">
            <a:solidFill>
              <a:schemeClr val="tx1"/>
            </a:solidFill>
            <a:miter lim="800000"/>
            <a:headEnd/>
            <a:tailEnd/>
          </a:ln>
        </p:spPr>
      </p:pic>
      <p:pic>
        <p:nvPicPr>
          <p:cNvPr id="8200" name="Picture 16" descr="UPHN_Logo.jpg"/>
          <p:cNvPicPr>
            <a:picLocks noChangeAspect="1"/>
          </p:cNvPicPr>
          <p:nvPr/>
        </p:nvPicPr>
        <p:blipFill>
          <a:blip r:embed="rId6" cstate="print"/>
          <a:srcRect/>
          <a:stretch>
            <a:fillRect/>
          </a:stretch>
        </p:blipFill>
        <p:spPr bwMode="auto">
          <a:xfrm>
            <a:off x="533412" y="2895600"/>
            <a:ext cx="3963987" cy="714376"/>
          </a:xfrm>
          <a:prstGeom prst="rect">
            <a:avLst/>
          </a:prstGeom>
          <a:noFill/>
          <a:ln w="9525">
            <a:noFill/>
            <a:miter lim="800000"/>
            <a:headEnd/>
            <a:tailEnd/>
          </a:ln>
        </p:spPr>
      </p:pic>
      <p:sp>
        <p:nvSpPr>
          <p:cNvPr id="9" name="TextBox 8"/>
          <p:cNvSpPr txBox="1"/>
          <p:nvPr/>
        </p:nvSpPr>
        <p:spPr>
          <a:xfrm>
            <a:off x="762000" y="6172200"/>
            <a:ext cx="3048000" cy="400110"/>
          </a:xfrm>
          <a:prstGeom prst="rect">
            <a:avLst/>
          </a:prstGeom>
          <a:noFill/>
        </p:spPr>
        <p:txBody>
          <a:bodyPr wrap="square" rtlCol="0">
            <a:spAutoFit/>
          </a:bodyPr>
          <a:lstStyle/>
          <a:p>
            <a:r>
              <a:rPr lang="en-CA" sz="2000" i="1" dirty="0" smtClean="0">
                <a:solidFill>
                  <a:srgbClr val="FF0000"/>
                </a:solidFill>
              </a:rPr>
              <a:t>hcbd-clasp.com</a:t>
            </a:r>
            <a:endParaRPr lang="en-CA" sz="2000" i="1" dirty="0">
              <a:solidFill>
                <a:srgbClr val="FF0000"/>
              </a:solidFill>
            </a:endParaRPr>
          </a:p>
        </p:txBody>
      </p:sp>
      <p:sp>
        <p:nvSpPr>
          <p:cNvPr id="10" name="Content Placeholder 3"/>
          <p:cNvSpPr txBox="1">
            <a:spLocks/>
          </p:cNvSpPr>
          <p:nvPr/>
        </p:nvSpPr>
        <p:spPr bwMode="auto">
          <a:xfrm>
            <a:off x="4648200" y="1219200"/>
            <a:ext cx="4105275"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ctr" defTabSz="914400" rtl="0" eaLnBrk="1" fontAlgn="base" latinLnBrk="0" hangingPunct="1">
              <a:lnSpc>
                <a:spcPct val="100000"/>
              </a:lnSpc>
              <a:spcBef>
                <a:spcPct val="20000"/>
              </a:spcBef>
              <a:spcAft>
                <a:spcPct val="0"/>
              </a:spcAft>
              <a:buClr>
                <a:srgbClr val="FF0000"/>
              </a:buClr>
              <a:buSzPct val="75000"/>
              <a:buFont typeface="Arial" charset="0"/>
              <a:buNone/>
              <a:tabLst/>
              <a:defRPr/>
            </a:pPr>
            <a:r>
              <a:rPr kumimoji="0" lang="en-US" sz="2400" b="1" i="0" u="none" strike="noStrike" kern="0" cap="none" spc="0" normalizeH="0" baseline="0" noProof="0" dirty="0" smtClean="0">
                <a:ln>
                  <a:noFill/>
                </a:ln>
                <a:solidFill>
                  <a:schemeClr val="tx1"/>
                </a:solidFill>
                <a:effectLst/>
                <a:uLnTx/>
                <a:uFillTx/>
                <a:latin typeface="Calibri" pitchFamily="34" charset="0"/>
                <a:ea typeface="+mn-ea"/>
                <a:cs typeface="Arial" pitchFamily="34" charset="0"/>
              </a:rPr>
              <a:t>Six Health Authorities</a:t>
            </a:r>
          </a:p>
          <a:p>
            <a:pPr marL="342900" marR="0" lvl="0" indent="-342900" algn="l" defTabSz="914400" rtl="0" eaLnBrk="1" fontAlgn="base" latinLnBrk="0" hangingPunct="1">
              <a:lnSpc>
                <a:spcPct val="100000"/>
              </a:lnSpc>
              <a:spcBef>
                <a:spcPct val="20000"/>
              </a:spcBef>
              <a:spcAft>
                <a:spcPct val="0"/>
              </a:spcAft>
              <a:buClr>
                <a:srgbClr val="FF0000"/>
              </a:buClr>
              <a:buSzPct val="75000"/>
              <a:buFont typeface="Arial" charset="0"/>
              <a:buNone/>
              <a:tabLst/>
              <a:defRPr/>
            </a:pPr>
            <a:endParaRPr kumimoji="0" lang="en-US" sz="2400" b="0" i="0" u="none" strike="noStrike" kern="0" cap="none" spc="0" normalizeH="0" baseline="0" noProof="0" dirty="0" smtClean="0">
              <a:ln>
                <a:noFill/>
              </a:ln>
              <a:solidFill>
                <a:schemeClr val="tx1"/>
              </a:solidFill>
              <a:effectLst/>
              <a:uLnTx/>
              <a:uFillTx/>
              <a:latin typeface="Calibri" pitchFamily="34" charset="0"/>
              <a:ea typeface="+mn-ea"/>
              <a:cs typeface="Arial" pitchFamily="34" charset="0"/>
            </a:endParaRPr>
          </a:p>
        </p:txBody>
      </p:sp>
      <p:pic>
        <p:nvPicPr>
          <p:cNvPr id="11" name="Picture 3"/>
          <p:cNvPicPr>
            <a:picLocks noChangeAspect="1"/>
          </p:cNvPicPr>
          <p:nvPr/>
        </p:nvPicPr>
        <p:blipFill>
          <a:blip r:embed="rId7" cstate="print"/>
          <a:srcRect/>
          <a:stretch>
            <a:fillRect/>
          </a:stretch>
        </p:blipFill>
        <p:spPr bwMode="auto">
          <a:xfrm>
            <a:off x="5791204" y="1676401"/>
            <a:ext cx="1624013" cy="873125"/>
          </a:xfrm>
          <a:prstGeom prst="rect">
            <a:avLst/>
          </a:prstGeom>
          <a:noFill/>
          <a:ln w="9525">
            <a:noFill/>
            <a:miter lim="800000"/>
            <a:headEnd/>
            <a:tailEnd/>
          </a:ln>
        </p:spPr>
      </p:pic>
      <p:pic>
        <p:nvPicPr>
          <p:cNvPr id="12" name="Picture 4" descr="ATT40728 1"/>
          <p:cNvPicPr>
            <a:picLocks noChangeAspect="1" noChangeArrowheads="1"/>
          </p:cNvPicPr>
          <p:nvPr/>
        </p:nvPicPr>
        <p:blipFill>
          <a:blip r:embed="rId8" cstate="print"/>
          <a:srcRect/>
          <a:stretch>
            <a:fillRect/>
          </a:stretch>
        </p:blipFill>
        <p:spPr bwMode="auto">
          <a:xfrm>
            <a:off x="5791222" y="2514600"/>
            <a:ext cx="1711325" cy="685800"/>
          </a:xfrm>
          <a:prstGeom prst="rect">
            <a:avLst/>
          </a:prstGeom>
          <a:noFill/>
          <a:ln w="9525">
            <a:noFill/>
            <a:miter lim="800000"/>
            <a:headEnd/>
            <a:tailEnd/>
          </a:ln>
        </p:spPr>
      </p:pic>
      <p:pic>
        <p:nvPicPr>
          <p:cNvPr id="13" name="Picture 4" descr="image001.gif"/>
          <p:cNvPicPr>
            <a:picLocks noChangeAspect="1"/>
          </p:cNvPicPr>
          <p:nvPr/>
        </p:nvPicPr>
        <p:blipFill>
          <a:blip r:embed="rId9" cstate="print"/>
          <a:srcRect/>
          <a:stretch>
            <a:fillRect/>
          </a:stretch>
        </p:blipFill>
        <p:spPr bwMode="auto">
          <a:xfrm>
            <a:off x="5029200" y="3352800"/>
            <a:ext cx="3068638" cy="466726"/>
          </a:xfrm>
          <a:prstGeom prst="rect">
            <a:avLst/>
          </a:prstGeom>
          <a:noFill/>
          <a:ln w="9525">
            <a:noFill/>
            <a:miter lim="800000"/>
            <a:headEnd/>
            <a:tailEnd/>
          </a:ln>
        </p:spPr>
      </p:pic>
      <p:pic>
        <p:nvPicPr>
          <p:cNvPr id="14" name="Picture 3"/>
          <p:cNvPicPr>
            <a:picLocks noChangeAspect="1" noChangeArrowheads="1"/>
          </p:cNvPicPr>
          <p:nvPr/>
        </p:nvPicPr>
        <p:blipFill>
          <a:blip r:embed="rId10" cstate="print">
            <a:grayscl/>
            <a:biLevel thresh="50000"/>
          </a:blip>
          <a:srcRect/>
          <a:stretch>
            <a:fillRect/>
          </a:stretch>
        </p:blipFill>
        <p:spPr bwMode="auto">
          <a:xfrm>
            <a:off x="5638800" y="3886200"/>
            <a:ext cx="1924050" cy="762000"/>
          </a:xfrm>
          <a:prstGeom prst="rect">
            <a:avLst/>
          </a:prstGeom>
          <a:noFill/>
          <a:ln w="9525">
            <a:noFill/>
            <a:miter lim="800000"/>
            <a:headEnd/>
            <a:tailEnd/>
          </a:ln>
        </p:spPr>
      </p:pic>
      <p:pic>
        <p:nvPicPr>
          <p:cNvPr id="15" name="Picture 8"/>
          <p:cNvPicPr>
            <a:picLocks noChangeAspect="1" noChangeArrowheads="1"/>
          </p:cNvPicPr>
          <p:nvPr/>
        </p:nvPicPr>
        <p:blipFill>
          <a:blip r:embed="rId11" cstate="print"/>
          <a:srcRect/>
          <a:stretch>
            <a:fillRect/>
          </a:stretch>
        </p:blipFill>
        <p:spPr bwMode="auto">
          <a:xfrm>
            <a:off x="5867408" y="4648200"/>
            <a:ext cx="1579563" cy="609600"/>
          </a:xfrm>
          <a:prstGeom prst="rect">
            <a:avLst/>
          </a:prstGeom>
          <a:noFill/>
          <a:ln w="9525">
            <a:noFill/>
            <a:miter lim="800000"/>
            <a:headEnd/>
            <a:tailEnd/>
          </a:ln>
        </p:spPr>
      </p:pic>
      <p:pic>
        <p:nvPicPr>
          <p:cNvPr id="16" name="Picture 1" descr="MontrealPubliHealth_logo"/>
          <p:cNvPicPr>
            <a:picLocks noChangeAspect="1" noChangeArrowheads="1"/>
          </p:cNvPicPr>
          <p:nvPr/>
        </p:nvPicPr>
        <p:blipFill>
          <a:blip r:embed="rId12" cstate="print"/>
          <a:srcRect/>
          <a:stretch>
            <a:fillRect/>
          </a:stretch>
        </p:blipFill>
        <p:spPr bwMode="auto">
          <a:xfrm>
            <a:off x="5791223" y="5410200"/>
            <a:ext cx="1662113" cy="8382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par>
                                <p:cTn id="8" presetID="3" presetClass="entr" presetSubtype="1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blinds(horizontal)">
                                      <p:cBhvr>
                                        <p:cTn id="10" dur="500"/>
                                        <p:tgtEl>
                                          <p:spTgt spid="11"/>
                                        </p:tgtEl>
                                      </p:cBhvr>
                                    </p:animEffect>
                                  </p:childTnLst>
                                </p:cTn>
                              </p:par>
                              <p:par>
                                <p:cTn id="11" presetID="3" presetClass="entr" presetSubtype="1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blinds(horizontal)">
                                      <p:cBhvr>
                                        <p:cTn id="13" dur="500"/>
                                        <p:tgtEl>
                                          <p:spTgt spid="12"/>
                                        </p:tgtEl>
                                      </p:cBhvr>
                                    </p:animEffect>
                                  </p:childTnLst>
                                </p:cTn>
                              </p:par>
                              <p:par>
                                <p:cTn id="14" presetID="3" presetClass="entr" presetSubtype="10" fill="hold"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blinds(horizontal)">
                                      <p:cBhvr>
                                        <p:cTn id="16" dur="500"/>
                                        <p:tgtEl>
                                          <p:spTgt spid="13"/>
                                        </p:tgtEl>
                                      </p:cBhvr>
                                    </p:animEffect>
                                  </p:childTnLst>
                                </p:cTn>
                              </p:par>
                              <p:par>
                                <p:cTn id="17" presetID="3" presetClass="entr" presetSubtype="10"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blinds(horizontal)">
                                      <p:cBhvr>
                                        <p:cTn id="19" dur="500"/>
                                        <p:tgtEl>
                                          <p:spTgt spid="14"/>
                                        </p:tgtEl>
                                      </p:cBhvr>
                                    </p:animEffect>
                                  </p:childTnLst>
                                </p:cTn>
                              </p:par>
                              <p:par>
                                <p:cTn id="20" presetID="3" presetClass="entr" presetSubtype="10" fill="hold" nodeType="with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blinds(horizontal)">
                                      <p:cBhvr>
                                        <p:cTn id="22" dur="500"/>
                                        <p:tgtEl>
                                          <p:spTgt spid="15"/>
                                        </p:tgtEl>
                                      </p:cBhvr>
                                    </p:animEffect>
                                  </p:childTnLst>
                                </p:cTn>
                              </p:par>
                              <p:par>
                                <p:cTn id="23" presetID="3" presetClass="entr" presetSubtype="10" fill="hold" nodeType="with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blinds(horizontal)">
                                      <p:cBhvr>
                                        <p:cTn id="2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457200" y="274638"/>
            <a:ext cx="8362950" cy="1143000"/>
          </a:xfrm>
        </p:spPr>
        <p:txBody>
          <a:bodyPr/>
          <a:lstStyle/>
          <a:p>
            <a:pPr eaLnBrk="1" hangingPunct="1"/>
            <a:r>
              <a:rPr lang="en-CA" dirty="0" smtClean="0"/>
              <a:t>HCBD CLASP1 - Outcomes</a:t>
            </a:r>
          </a:p>
        </p:txBody>
      </p:sp>
      <p:sp>
        <p:nvSpPr>
          <p:cNvPr id="8195" name="Content Placeholder 2"/>
          <p:cNvSpPr>
            <a:spLocks noGrp="1"/>
          </p:cNvSpPr>
          <p:nvPr>
            <p:ph idx="1"/>
          </p:nvPr>
        </p:nvSpPr>
        <p:spPr>
          <a:xfrm>
            <a:off x="611188" y="1524000"/>
            <a:ext cx="4265612" cy="4568825"/>
          </a:xfrm>
        </p:spPr>
        <p:txBody>
          <a:bodyPr/>
          <a:lstStyle/>
          <a:p>
            <a:pPr marL="355600" lvl="1" indent="-273050" eaLnBrk="1" hangingPunct="1">
              <a:buClr>
                <a:srgbClr val="FF0000"/>
              </a:buClr>
              <a:buFont typeface="Wingdings" pitchFamily="2" charset="2"/>
              <a:buChar char="v"/>
              <a:defRPr/>
            </a:pPr>
            <a:r>
              <a:rPr lang="en-CA" sz="2800" dirty="0" smtClean="0"/>
              <a:t>Capacity Building within Health Authorities /  Health Regions</a:t>
            </a:r>
          </a:p>
          <a:p>
            <a:pPr marL="355600" lvl="1" indent="-273050" eaLnBrk="1" hangingPunct="1">
              <a:buClr>
                <a:srgbClr val="FF0000"/>
              </a:buClr>
              <a:buFont typeface="Wingdings" pitchFamily="2" charset="2"/>
              <a:buChar char="v"/>
              <a:defRPr/>
            </a:pPr>
            <a:r>
              <a:rPr lang="en-CA" sz="2800" dirty="0" smtClean="0"/>
              <a:t>Community of Practice – Knowledge Exchange</a:t>
            </a:r>
          </a:p>
          <a:p>
            <a:pPr marL="355600" lvl="1" indent="-273050" eaLnBrk="1" hangingPunct="1">
              <a:buClr>
                <a:srgbClr val="FF0000"/>
              </a:buClr>
              <a:buFont typeface="Wingdings" pitchFamily="2" charset="2"/>
              <a:buChar char="v"/>
              <a:defRPr/>
            </a:pPr>
            <a:r>
              <a:rPr lang="en-CA" sz="2800" dirty="0" smtClean="0"/>
              <a:t>Resources</a:t>
            </a:r>
          </a:p>
          <a:p>
            <a:pPr marL="355600" lvl="1" indent="-273050" eaLnBrk="1" hangingPunct="1">
              <a:buClr>
                <a:srgbClr val="FF0000"/>
              </a:buClr>
              <a:buFont typeface="Wingdings" pitchFamily="2" charset="2"/>
              <a:buChar char="v"/>
              <a:defRPr/>
            </a:pPr>
            <a:r>
              <a:rPr lang="en-CA" sz="2800" dirty="0" smtClean="0"/>
              <a:t>Tools</a:t>
            </a:r>
          </a:p>
          <a:p>
            <a:pPr marL="82550" lvl="1" indent="0" eaLnBrk="1" hangingPunct="1">
              <a:buClr>
                <a:srgbClr val="FF0000"/>
              </a:buClr>
              <a:buNone/>
              <a:defRPr/>
            </a:pPr>
            <a:endParaRPr lang="en-CA" sz="1200" dirty="0" smtClean="0"/>
          </a:p>
          <a:p>
            <a:pPr marL="82550" lvl="1" indent="0" eaLnBrk="1" hangingPunct="1">
              <a:buClr>
                <a:srgbClr val="FF0000"/>
              </a:buClr>
              <a:buNone/>
              <a:defRPr/>
            </a:pPr>
            <a:endParaRPr lang="en-CA" sz="1200" dirty="0" smtClean="0"/>
          </a:p>
          <a:p>
            <a:pPr marL="82550" lvl="1" indent="0" eaLnBrk="1" hangingPunct="1">
              <a:buClr>
                <a:srgbClr val="FF0000"/>
              </a:buClr>
              <a:buNone/>
              <a:defRPr/>
            </a:pPr>
            <a:endParaRPr lang="en-CA" sz="1200" dirty="0"/>
          </a:p>
          <a:p>
            <a:pPr marL="82550" lvl="1" indent="0" eaLnBrk="1" hangingPunct="1">
              <a:buClr>
                <a:srgbClr val="FF0000"/>
              </a:buClr>
              <a:buNone/>
              <a:defRPr/>
            </a:pPr>
            <a:endParaRPr lang="en-CA" sz="1200" dirty="0" smtClean="0"/>
          </a:p>
          <a:p>
            <a:pPr marL="82550" lvl="1" indent="0" eaLnBrk="1" hangingPunct="1">
              <a:buClr>
                <a:srgbClr val="FF0000"/>
              </a:buClr>
              <a:buNone/>
              <a:defRPr/>
            </a:pPr>
            <a:endParaRPr lang="en-CA" sz="1200" dirty="0"/>
          </a:p>
          <a:p>
            <a:pPr marL="82550" lvl="1" indent="0" eaLnBrk="1" hangingPunct="1">
              <a:buClr>
                <a:srgbClr val="FF0000"/>
              </a:buClr>
              <a:buNone/>
              <a:defRPr/>
            </a:pPr>
            <a:r>
              <a:rPr lang="en-CA" sz="1200" dirty="0" smtClean="0"/>
              <a:t>Photo: K. </a:t>
            </a:r>
            <a:r>
              <a:rPr lang="en-CA" sz="1200" dirty="0" err="1" smtClean="0"/>
              <a:t>Perrotta</a:t>
            </a:r>
            <a:r>
              <a:rPr lang="en-CA" sz="1200" dirty="0" smtClean="0"/>
              <a:t>, Kawartha Lakes, Ontario</a:t>
            </a:r>
          </a:p>
          <a:p>
            <a:pPr lvl="1" eaLnBrk="1" hangingPunct="1">
              <a:buFont typeface="Arial" charset="0"/>
              <a:buNone/>
              <a:defRPr/>
            </a:pPr>
            <a:endParaRPr lang="en-CA" sz="1600" dirty="0" smtClean="0"/>
          </a:p>
        </p:txBody>
      </p:sp>
      <p:pic>
        <p:nvPicPr>
          <p:cNvPr id="5" name="Picture 2" descr="C:\Users\Kim\Pictures\Kim's Work\PH&amp;LUP Report Photos\Planning-ALL- Compressed\Copy of Photos -Summary &amp; Fall 2010 155-2.jpg"/>
          <p:cNvPicPr>
            <a:picLocks noChangeAspect="1" noChangeArrowheads="1"/>
          </p:cNvPicPr>
          <p:nvPr/>
        </p:nvPicPr>
        <p:blipFill>
          <a:blip r:embed="rId3" cstate="print"/>
          <a:srcRect l="18750" b="12954"/>
          <a:stretch>
            <a:fillRect/>
          </a:stretch>
        </p:blipFill>
        <p:spPr bwMode="auto">
          <a:xfrm>
            <a:off x="5105402" y="1524000"/>
            <a:ext cx="3555323" cy="3276600"/>
          </a:xfrm>
          <a:prstGeom prst="rect">
            <a:avLst/>
          </a:prstGeom>
          <a:noFill/>
          <a:ln w="12700" cmpd="sng">
            <a:solidFill>
              <a:schemeClr val="tx1"/>
            </a:solidFill>
          </a:ln>
        </p:spPr>
      </p:pic>
      <p:sp>
        <p:nvSpPr>
          <p:cNvPr id="6" name="TextBox 5"/>
          <p:cNvSpPr txBox="1"/>
          <p:nvPr/>
        </p:nvSpPr>
        <p:spPr>
          <a:xfrm>
            <a:off x="762000" y="6172200"/>
            <a:ext cx="3048000" cy="400110"/>
          </a:xfrm>
          <a:prstGeom prst="rect">
            <a:avLst/>
          </a:prstGeom>
          <a:noFill/>
        </p:spPr>
        <p:txBody>
          <a:bodyPr wrap="square" rtlCol="0">
            <a:spAutoFit/>
          </a:bodyPr>
          <a:lstStyle/>
          <a:p>
            <a:r>
              <a:rPr lang="en-CA" sz="2000" i="1" dirty="0" smtClean="0">
                <a:solidFill>
                  <a:srgbClr val="FF0000"/>
                </a:solidFill>
              </a:rPr>
              <a:t>hcbd-clasp.com</a:t>
            </a:r>
            <a:endParaRPr lang="en-CA" sz="2000" i="1" dirty="0">
              <a:solidFill>
                <a:srgbClr val="FF0000"/>
              </a:solidFill>
            </a:endParaRPr>
          </a:p>
        </p:txBody>
      </p:sp>
      <p:sp>
        <p:nvSpPr>
          <p:cNvPr id="7" name="Slide Number Placeholder 1"/>
          <p:cNvSpPr txBox="1">
            <a:spLocks/>
          </p:cNvSpPr>
          <p:nvPr/>
        </p:nvSpPr>
        <p:spPr>
          <a:xfrm>
            <a:off x="8388350" y="6356376"/>
            <a:ext cx="369888" cy="365125"/>
          </a:xfrm>
          <a:prstGeom prst="rect">
            <a:avLst/>
          </a:prstGeom>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fld id="{4422A5E1-97B4-4495-8543-3D6A23C213D1}" type="slidenum">
              <a:rPr kumimoji="0" lang="en-US" sz="2400" b="0" i="0" u="none" strike="noStrike" kern="1200" cap="none" spc="0" normalizeH="0" baseline="0" noProof="0" smtClean="0">
                <a:ln>
                  <a:noFill/>
                </a:ln>
                <a:solidFill>
                  <a:schemeClr val="tx1"/>
                </a:solidFill>
                <a:effectLst/>
                <a:uLnTx/>
                <a:uFillTx/>
                <a:latin typeface="Arial" charset="0"/>
                <a:ea typeface="ＭＳ Ｐゴシック" pitchFamily="-126" charset="-128"/>
                <a:cs typeface="+mn-cs"/>
              </a:rPr>
              <a:pPr marL="0" marR="0" lvl="0" indent="0" algn="l" defTabSz="914400" rtl="0" eaLnBrk="0" fontAlgn="base" latinLnBrk="0" hangingPunct="0">
                <a:lnSpc>
                  <a:spcPct val="100000"/>
                </a:lnSpc>
                <a:spcBef>
                  <a:spcPct val="0"/>
                </a:spcBef>
                <a:spcAft>
                  <a:spcPct val="0"/>
                </a:spcAft>
                <a:buClrTx/>
                <a:buSzTx/>
                <a:buFontTx/>
                <a:buNone/>
                <a:tabLst/>
                <a:defRPr/>
              </a:pPr>
              <a:t>4</a:t>
            </a:fld>
            <a:endParaRPr kumimoji="0" lang="en-US" sz="2400" b="0" i="0" u="none" strike="noStrike" kern="1200" cap="none" spc="0" normalizeH="0" baseline="0" noProof="0" dirty="0">
              <a:ln>
                <a:noFill/>
              </a:ln>
              <a:solidFill>
                <a:schemeClr val="tx1"/>
              </a:solidFill>
              <a:effectLst/>
              <a:uLnTx/>
              <a:uFillTx/>
              <a:latin typeface="Arial" charset="0"/>
              <a:ea typeface="ＭＳ Ｐゴシック" pitchFamily="-126" charset="-128"/>
              <a:cs typeface="+mn-cs"/>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457200" y="274638"/>
            <a:ext cx="8229600" cy="1143000"/>
          </a:xfrm>
        </p:spPr>
        <p:txBody>
          <a:bodyPr/>
          <a:lstStyle/>
          <a:p>
            <a:pPr eaLnBrk="1" hangingPunct="1"/>
            <a:r>
              <a:rPr lang="en-CA" dirty="0" smtClean="0"/>
              <a:t>HCBD CLASP1 - Lessons Learned</a:t>
            </a:r>
          </a:p>
        </p:txBody>
      </p:sp>
      <p:sp>
        <p:nvSpPr>
          <p:cNvPr id="3" name="Content Placeholder 2"/>
          <p:cNvSpPr>
            <a:spLocks noGrp="1"/>
          </p:cNvSpPr>
          <p:nvPr>
            <p:ph idx="1"/>
          </p:nvPr>
        </p:nvSpPr>
        <p:spPr>
          <a:xfrm>
            <a:off x="611188" y="1484313"/>
            <a:ext cx="5408612" cy="4641850"/>
          </a:xfrm>
        </p:spPr>
        <p:txBody>
          <a:bodyPr rtlCol="0">
            <a:normAutofit fontScale="85000" lnSpcReduction="20000"/>
          </a:bodyPr>
          <a:lstStyle/>
          <a:p>
            <a:pPr defTabSz="914307" eaLnBrk="1" fontAlgn="auto" hangingPunct="1">
              <a:spcAft>
                <a:spcPts val="0"/>
              </a:spcAft>
              <a:buSzPct val="100000"/>
              <a:buFont typeface="Wingdings" pitchFamily="2" charset="2"/>
              <a:buChar char="v"/>
              <a:defRPr/>
            </a:pPr>
            <a:r>
              <a:rPr lang="en-CA" sz="2400" b="1" dirty="0" smtClean="0"/>
              <a:t>Collaboration</a:t>
            </a:r>
            <a:r>
              <a:rPr lang="en-CA" sz="2400" dirty="0" smtClean="0"/>
              <a:t> between </a:t>
            </a:r>
            <a:r>
              <a:rPr lang="en-CA" sz="2400" dirty="0"/>
              <a:t>Public </a:t>
            </a:r>
            <a:r>
              <a:rPr lang="en-CA" sz="2400" dirty="0" smtClean="0"/>
              <a:t>Health, Planners &amp; Engineers needed</a:t>
            </a:r>
          </a:p>
          <a:p>
            <a:pPr marL="615950" lvl="1" indent="-254000" defTabSz="914307" eaLnBrk="1" fontAlgn="auto" hangingPunct="1">
              <a:spcAft>
                <a:spcPts val="0"/>
              </a:spcAft>
              <a:buSzPct val="100000"/>
              <a:buFont typeface="Wingdings" pitchFamily="2" charset="2"/>
              <a:buChar char="v"/>
              <a:defRPr/>
            </a:pPr>
            <a:r>
              <a:rPr lang="en-CA" sz="2400" dirty="0" smtClean="0"/>
              <a:t>Awareness about links between health &amp; the built environment </a:t>
            </a:r>
          </a:p>
          <a:p>
            <a:pPr marL="615950" lvl="1" indent="-254000" defTabSz="914307" eaLnBrk="1" fontAlgn="auto" hangingPunct="1">
              <a:spcAft>
                <a:spcPts val="0"/>
              </a:spcAft>
              <a:buSzPct val="100000"/>
              <a:buFont typeface="Wingdings" pitchFamily="2" charset="2"/>
              <a:buChar char="v"/>
              <a:defRPr/>
            </a:pPr>
            <a:r>
              <a:rPr lang="en-CA" sz="2400" dirty="0" smtClean="0"/>
              <a:t>Planners (&amp; Engineers) can lead, but need to bring Public Health in early in the process</a:t>
            </a:r>
          </a:p>
          <a:p>
            <a:pPr marL="615950" lvl="1" indent="-254000" defTabSz="914307" eaLnBrk="1" fontAlgn="auto" hangingPunct="1">
              <a:spcAft>
                <a:spcPts val="0"/>
              </a:spcAft>
              <a:buSzPct val="100000"/>
              <a:buFont typeface="Wingdings" pitchFamily="2" charset="2"/>
              <a:buChar char="v"/>
              <a:defRPr/>
            </a:pPr>
            <a:r>
              <a:rPr lang="en-CA" dirty="0" smtClean="0"/>
              <a:t>Public Health needs to be clear to Planners &amp; Engineers</a:t>
            </a:r>
            <a:endParaRPr lang="en-CA" sz="2400" dirty="0" smtClean="0"/>
          </a:p>
          <a:p>
            <a:pPr defTabSz="914307" eaLnBrk="1" fontAlgn="auto" hangingPunct="1">
              <a:spcAft>
                <a:spcPts val="0"/>
              </a:spcAft>
              <a:buSzPct val="100000"/>
              <a:buFont typeface="Wingdings" pitchFamily="2" charset="2"/>
              <a:buChar char="v"/>
              <a:defRPr/>
            </a:pPr>
            <a:r>
              <a:rPr lang="en-CA" sz="2400" b="1" dirty="0" smtClean="0"/>
              <a:t>Context </a:t>
            </a:r>
            <a:r>
              <a:rPr lang="en-CA" sz="2400" b="1" dirty="0"/>
              <a:t>Is </a:t>
            </a:r>
            <a:r>
              <a:rPr lang="en-CA" sz="2400" b="1" dirty="0" smtClean="0"/>
              <a:t>Everything</a:t>
            </a:r>
            <a:endParaRPr lang="en-CA" sz="2400" dirty="0" smtClean="0"/>
          </a:p>
          <a:p>
            <a:pPr lvl="1" defTabSz="914307" eaLnBrk="1" fontAlgn="auto" hangingPunct="1">
              <a:spcAft>
                <a:spcPts val="0"/>
              </a:spcAft>
              <a:buSzPct val="100000"/>
              <a:buFont typeface="Wingdings" pitchFamily="2" charset="2"/>
              <a:buChar char="v"/>
              <a:defRPr/>
            </a:pPr>
            <a:r>
              <a:rPr lang="en-CA" dirty="0" smtClean="0"/>
              <a:t>Geographic</a:t>
            </a:r>
          </a:p>
          <a:p>
            <a:pPr lvl="1" defTabSz="914307" eaLnBrk="1" fontAlgn="auto" hangingPunct="1">
              <a:spcAft>
                <a:spcPts val="0"/>
              </a:spcAft>
              <a:buSzPct val="100000"/>
              <a:buFont typeface="Wingdings" pitchFamily="2" charset="2"/>
              <a:buChar char="v"/>
              <a:defRPr/>
            </a:pPr>
            <a:r>
              <a:rPr lang="en-CA" dirty="0" smtClean="0"/>
              <a:t>Big </a:t>
            </a:r>
            <a:r>
              <a:rPr lang="en-CA" dirty="0"/>
              <a:t>City vs. Suburbs vs. Small Towns vs. Rural Communities</a:t>
            </a:r>
          </a:p>
          <a:p>
            <a:pPr defTabSz="914307" eaLnBrk="1" fontAlgn="auto" hangingPunct="1">
              <a:spcAft>
                <a:spcPts val="0"/>
              </a:spcAft>
              <a:buSzPct val="100000"/>
              <a:buFont typeface="Wingdings" pitchFamily="2" charset="2"/>
              <a:buChar char="v"/>
              <a:defRPr/>
            </a:pPr>
            <a:r>
              <a:rPr lang="en-CA" sz="2400" dirty="0"/>
              <a:t>Gap in information and resources: </a:t>
            </a:r>
            <a:r>
              <a:rPr lang="en-CA" sz="2400" b="1" dirty="0" smtClean="0"/>
              <a:t>Rural, Remote, Small </a:t>
            </a:r>
            <a:r>
              <a:rPr lang="en-CA" sz="2400" b="1" dirty="0"/>
              <a:t>&amp; Mid-Sized Communities</a:t>
            </a:r>
          </a:p>
          <a:p>
            <a:pPr defTabSz="914307" eaLnBrk="1" fontAlgn="auto" hangingPunct="1">
              <a:spcAft>
                <a:spcPts val="0"/>
              </a:spcAft>
              <a:buSzPct val="100000"/>
              <a:buFont typeface="Wingdings" pitchFamily="2" charset="2"/>
              <a:buChar char="v"/>
              <a:defRPr/>
            </a:pPr>
            <a:endParaRPr lang="en-CA" sz="2400" dirty="0" smtClean="0"/>
          </a:p>
          <a:p>
            <a:pPr defTabSz="914307" eaLnBrk="1" fontAlgn="auto" hangingPunct="1">
              <a:spcAft>
                <a:spcPts val="0"/>
              </a:spcAft>
              <a:buSzPct val="100000"/>
              <a:buNone/>
              <a:defRPr/>
            </a:pPr>
            <a:r>
              <a:rPr lang="en-CA" sz="1400" dirty="0" smtClean="0"/>
              <a:t>Photo: Gene Chin, Vancouver, BC</a:t>
            </a:r>
          </a:p>
        </p:txBody>
      </p:sp>
      <p:pic>
        <p:nvPicPr>
          <p:cNvPr id="6" name="Picture 5"/>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rot="5400000">
            <a:off x="5902543" y="1930400"/>
            <a:ext cx="3251200" cy="2438400"/>
          </a:xfrm>
          <a:prstGeom prst="rect">
            <a:avLst/>
          </a:prstGeom>
          <a:ln>
            <a:solidFill>
              <a:schemeClr val="tx1"/>
            </a:solidFill>
          </a:ln>
        </p:spPr>
      </p:pic>
      <p:sp>
        <p:nvSpPr>
          <p:cNvPr id="5" name="TextBox 4"/>
          <p:cNvSpPr txBox="1"/>
          <p:nvPr/>
        </p:nvSpPr>
        <p:spPr>
          <a:xfrm>
            <a:off x="762000" y="6172200"/>
            <a:ext cx="3048000" cy="400110"/>
          </a:xfrm>
          <a:prstGeom prst="rect">
            <a:avLst/>
          </a:prstGeom>
          <a:noFill/>
        </p:spPr>
        <p:txBody>
          <a:bodyPr wrap="square" rtlCol="0">
            <a:spAutoFit/>
          </a:bodyPr>
          <a:lstStyle/>
          <a:p>
            <a:r>
              <a:rPr lang="en-CA" sz="2000" i="1" dirty="0" smtClean="0">
                <a:solidFill>
                  <a:srgbClr val="FF0000"/>
                </a:solidFill>
              </a:rPr>
              <a:t>hcbd-clasp.com</a:t>
            </a:r>
            <a:endParaRPr lang="en-CA" sz="2000" i="1" dirty="0">
              <a:solidFill>
                <a:srgbClr val="FF0000"/>
              </a:solidFill>
            </a:endParaRPr>
          </a:p>
        </p:txBody>
      </p:sp>
      <p:sp>
        <p:nvSpPr>
          <p:cNvPr id="7" name="Slide Number Placeholder 1"/>
          <p:cNvSpPr txBox="1">
            <a:spLocks/>
          </p:cNvSpPr>
          <p:nvPr/>
        </p:nvSpPr>
        <p:spPr>
          <a:xfrm>
            <a:off x="8388350" y="6356376"/>
            <a:ext cx="369888" cy="365125"/>
          </a:xfrm>
          <a:prstGeom prst="rect">
            <a:avLst/>
          </a:prstGeom>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fld id="{4422A5E1-97B4-4495-8543-3D6A23C213D1}" type="slidenum">
              <a:rPr kumimoji="0" lang="en-US" sz="2400" b="0" i="0" u="none" strike="noStrike" kern="1200" cap="none" spc="0" normalizeH="0" baseline="0" noProof="0" smtClean="0">
                <a:ln>
                  <a:noFill/>
                </a:ln>
                <a:solidFill>
                  <a:schemeClr val="tx1"/>
                </a:solidFill>
                <a:effectLst/>
                <a:uLnTx/>
                <a:uFillTx/>
                <a:latin typeface="Arial" charset="0"/>
                <a:ea typeface="ＭＳ Ｐゴシック" pitchFamily="-126" charset="-128"/>
                <a:cs typeface="+mn-cs"/>
              </a:rPr>
              <a:pPr marL="0" marR="0" lvl="0" indent="0" algn="l" defTabSz="914400" rtl="0" eaLnBrk="0" fontAlgn="base" latinLnBrk="0" hangingPunct="0">
                <a:lnSpc>
                  <a:spcPct val="100000"/>
                </a:lnSpc>
                <a:spcBef>
                  <a:spcPct val="0"/>
                </a:spcBef>
                <a:spcAft>
                  <a:spcPct val="0"/>
                </a:spcAft>
                <a:buClrTx/>
                <a:buSzTx/>
                <a:buFontTx/>
                <a:buNone/>
                <a:tabLst/>
                <a:defRPr/>
              </a:pPr>
              <a:t>5</a:t>
            </a:fld>
            <a:endParaRPr kumimoji="0" lang="en-US" sz="2400" b="0" i="0" u="none" strike="noStrike" kern="1200" cap="none" spc="0" normalizeH="0" baseline="0" noProof="0" dirty="0">
              <a:ln>
                <a:noFill/>
              </a:ln>
              <a:solidFill>
                <a:schemeClr val="tx1"/>
              </a:solidFill>
              <a:effectLst/>
              <a:uLnTx/>
              <a:uFillTx/>
              <a:latin typeface="Arial" charset="0"/>
              <a:ea typeface="ＭＳ Ｐゴシック" pitchFamily="-126" charset="-128"/>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 calcmode="lin" valueType="num">
                                      <p:cBhvr additive="base">
                                        <p:cTn id="7" dur="5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4" end="4"/>
                                            </p:txEl>
                                          </p:spTgt>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anim calcmode="lin" valueType="num">
                                      <p:cBhvr additive="base">
                                        <p:cTn id="11" dur="500" fill="hold"/>
                                        <p:tgtEl>
                                          <p:spTgt spid="3">
                                            <p:txEl>
                                              <p:pRg st="5" end="5"/>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3">
                                            <p:txEl>
                                              <p:pRg st="5" end="5"/>
                                            </p:txEl>
                                          </p:spTgt>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anim calcmode="lin" valueType="num">
                                      <p:cBhvr additive="base">
                                        <p:cTn id="15" dur="500" fill="hold"/>
                                        <p:tgtEl>
                                          <p:spTgt spid="3">
                                            <p:txEl>
                                              <p:pRg st="6" end="6"/>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3">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 calcmode="lin" valueType="num">
                                      <p:cBhvr additive="base">
                                        <p:cTn id="21" dur="500" fill="hold"/>
                                        <p:tgtEl>
                                          <p:spTgt spid="3">
                                            <p:txEl>
                                              <p:pRg st="7" end="7"/>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3">
                                            <p:txEl>
                                              <p:pRg st="7" end="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Title 2"/>
          <p:cNvSpPr>
            <a:spLocks noGrp="1"/>
          </p:cNvSpPr>
          <p:nvPr>
            <p:ph type="title"/>
          </p:nvPr>
        </p:nvSpPr>
        <p:spPr>
          <a:xfrm>
            <a:off x="457219" y="274638"/>
            <a:ext cx="8507413" cy="1143000"/>
          </a:xfrm>
        </p:spPr>
        <p:txBody>
          <a:bodyPr/>
          <a:lstStyle/>
          <a:p>
            <a:pPr eaLnBrk="1" hangingPunct="1"/>
            <a:r>
              <a:rPr lang="en-US" dirty="0" smtClean="0"/>
              <a:t>HCBD CLASP1 Renewal - Themes</a:t>
            </a:r>
          </a:p>
        </p:txBody>
      </p:sp>
      <p:sp>
        <p:nvSpPr>
          <p:cNvPr id="4" name="Content Placeholder 3"/>
          <p:cNvSpPr>
            <a:spLocks noGrp="1"/>
          </p:cNvSpPr>
          <p:nvPr>
            <p:ph idx="1"/>
          </p:nvPr>
        </p:nvSpPr>
        <p:spPr>
          <a:xfrm>
            <a:off x="539750" y="1412875"/>
            <a:ext cx="4184650" cy="4713288"/>
          </a:xfrm>
        </p:spPr>
        <p:txBody>
          <a:bodyPr rtlCol="0">
            <a:noAutofit/>
          </a:bodyPr>
          <a:lstStyle/>
          <a:p>
            <a:pPr marL="355600" indent="-261938" defTabSz="914307" eaLnBrk="1" fontAlgn="auto" hangingPunct="1">
              <a:spcAft>
                <a:spcPts val="0"/>
              </a:spcAft>
              <a:buSzPct val="100000"/>
              <a:buFont typeface="Wingdings" pitchFamily="2" charset="2"/>
              <a:buChar char="v"/>
              <a:defRPr/>
            </a:pPr>
            <a:r>
              <a:rPr lang="en-CA" sz="2200" b="1" dirty="0" smtClean="0"/>
              <a:t>Deepen the Impact </a:t>
            </a:r>
            <a:r>
              <a:rPr lang="en-CA" sz="2200" dirty="0" smtClean="0"/>
              <a:t>from CLASP1 – build on the projects and lessons learned with existing partners</a:t>
            </a:r>
          </a:p>
          <a:p>
            <a:pPr marL="355600" indent="-261938" defTabSz="914307" eaLnBrk="1" fontAlgn="auto" hangingPunct="1">
              <a:spcAft>
                <a:spcPts val="0"/>
              </a:spcAft>
              <a:buSzPct val="100000"/>
              <a:buFont typeface="Wingdings" pitchFamily="2" charset="2"/>
              <a:buChar char="v"/>
              <a:defRPr/>
            </a:pPr>
            <a:r>
              <a:rPr lang="en-CA" sz="2200" b="1" dirty="0" smtClean="0"/>
              <a:t>Broaden the Impact </a:t>
            </a:r>
            <a:r>
              <a:rPr lang="en-CA" sz="2200" dirty="0" smtClean="0"/>
              <a:t>of CLASP1</a:t>
            </a:r>
          </a:p>
          <a:p>
            <a:pPr marL="755650" lvl="1" indent="-261938" defTabSz="914307" eaLnBrk="1" fontAlgn="auto" hangingPunct="1">
              <a:spcAft>
                <a:spcPts val="0"/>
              </a:spcAft>
              <a:buSzPct val="100000"/>
              <a:buFont typeface="Wingdings" pitchFamily="2" charset="2"/>
              <a:buChar char="v"/>
              <a:defRPr/>
            </a:pPr>
            <a:r>
              <a:rPr lang="en-CA" sz="2000" dirty="0" smtClean="0"/>
              <a:t>apply the tools and resources from CLASP1 into other areas of the country</a:t>
            </a:r>
          </a:p>
          <a:p>
            <a:pPr marL="755650" lvl="1" indent="-261938" defTabSz="914307" eaLnBrk="1" fontAlgn="auto" hangingPunct="1">
              <a:spcAft>
                <a:spcPts val="0"/>
              </a:spcAft>
              <a:buSzPct val="100000"/>
              <a:buFont typeface="Wingdings" pitchFamily="2" charset="2"/>
              <a:buChar char="v"/>
              <a:defRPr/>
            </a:pPr>
            <a:r>
              <a:rPr lang="en-US" sz="2000" dirty="0" smtClean="0"/>
              <a:t>ensure that there are projects in rural &amp; mid-sized communities</a:t>
            </a:r>
          </a:p>
          <a:p>
            <a:pPr marL="93662" indent="0" defTabSz="914307" eaLnBrk="1" fontAlgn="auto" hangingPunct="1">
              <a:spcAft>
                <a:spcPts val="0"/>
              </a:spcAft>
              <a:buSzPct val="100000"/>
              <a:buNone/>
              <a:defRPr/>
            </a:pPr>
            <a:endParaRPr lang="en-US" sz="1200" dirty="0" smtClean="0"/>
          </a:p>
          <a:p>
            <a:pPr marL="93662" indent="0" defTabSz="914307" eaLnBrk="1" fontAlgn="auto" hangingPunct="1">
              <a:spcAft>
                <a:spcPts val="0"/>
              </a:spcAft>
              <a:buSzPct val="100000"/>
              <a:buNone/>
              <a:defRPr/>
            </a:pPr>
            <a:endParaRPr lang="en-US" sz="1200" dirty="0"/>
          </a:p>
          <a:p>
            <a:pPr marL="93662" indent="0" defTabSz="914307" eaLnBrk="1" fontAlgn="auto" hangingPunct="1">
              <a:spcAft>
                <a:spcPts val="0"/>
              </a:spcAft>
              <a:buSzPct val="100000"/>
              <a:buNone/>
              <a:defRPr/>
            </a:pPr>
            <a:endParaRPr lang="en-US" sz="1200" dirty="0"/>
          </a:p>
          <a:p>
            <a:pPr marL="93662" indent="0" defTabSz="914307" eaLnBrk="1" fontAlgn="auto" hangingPunct="1">
              <a:spcAft>
                <a:spcPts val="0"/>
              </a:spcAft>
              <a:buSzPct val="100000"/>
              <a:buNone/>
              <a:defRPr/>
            </a:pPr>
            <a:r>
              <a:rPr lang="en-US" sz="1200" dirty="0" smtClean="0"/>
              <a:t>Photo: K. </a:t>
            </a:r>
            <a:r>
              <a:rPr lang="en-US" sz="1200" dirty="0" err="1" smtClean="0"/>
              <a:t>Perrotta</a:t>
            </a:r>
            <a:r>
              <a:rPr lang="en-US" sz="1200" dirty="0" smtClean="0"/>
              <a:t>, Waterloo, Ontario</a:t>
            </a:r>
            <a:endParaRPr lang="en-US" sz="1200" dirty="0"/>
          </a:p>
        </p:txBody>
      </p:sp>
      <p:pic>
        <p:nvPicPr>
          <p:cNvPr id="5" name="Picture 2" descr="C:\Users\Kim\Pictures\Kim's Work\PH&amp;LUP Report Photos\Planning-Waterloo-BIG\DSC_0046.JPG"/>
          <p:cNvPicPr>
            <a:picLocks noChangeAspect="1" noChangeArrowheads="1"/>
          </p:cNvPicPr>
          <p:nvPr/>
        </p:nvPicPr>
        <p:blipFill>
          <a:blip r:embed="rId3" cstate="print"/>
          <a:srcRect/>
          <a:stretch>
            <a:fillRect/>
          </a:stretch>
        </p:blipFill>
        <p:spPr bwMode="auto">
          <a:xfrm>
            <a:off x="4800600" y="1524000"/>
            <a:ext cx="4119336" cy="3200400"/>
          </a:xfrm>
          <a:prstGeom prst="rect">
            <a:avLst/>
          </a:prstGeom>
          <a:noFill/>
          <a:ln w="12700">
            <a:solidFill>
              <a:schemeClr val="tx1"/>
            </a:solidFill>
          </a:ln>
        </p:spPr>
      </p:pic>
      <p:sp>
        <p:nvSpPr>
          <p:cNvPr id="6" name="TextBox 5"/>
          <p:cNvSpPr txBox="1"/>
          <p:nvPr/>
        </p:nvSpPr>
        <p:spPr>
          <a:xfrm>
            <a:off x="762000" y="6172200"/>
            <a:ext cx="3048000" cy="400110"/>
          </a:xfrm>
          <a:prstGeom prst="rect">
            <a:avLst/>
          </a:prstGeom>
          <a:noFill/>
        </p:spPr>
        <p:txBody>
          <a:bodyPr wrap="square" rtlCol="0">
            <a:spAutoFit/>
          </a:bodyPr>
          <a:lstStyle/>
          <a:p>
            <a:r>
              <a:rPr lang="en-CA" sz="2000" i="1" dirty="0" smtClean="0">
                <a:solidFill>
                  <a:srgbClr val="FF0000"/>
                </a:solidFill>
              </a:rPr>
              <a:t>hcbd-clasp.com</a:t>
            </a:r>
            <a:endParaRPr lang="en-CA" sz="2000" i="1" dirty="0">
              <a:solidFill>
                <a:srgbClr val="FF0000"/>
              </a:solidFill>
            </a:endParaRPr>
          </a:p>
        </p:txBody>
      </p:sp>
      <p:sp>
        <p:nvSpPr>
          <p:cNvPr id="7" name="Slide Number Placeholder 1"/>
          <p:cNvSpPr txBox="1">
            <a:spLocks/>
          </p:cNvSpPr>
          <p:nvPr/>
        </p:nvSpPr>
        <p:spPr>
          <a:xfrm>
            <a:off x="8388350" y="6356376"/>
            <a:ext cx="755650" cy="365125"/>
          </a:xfrm>
          <a:prstGeom prst="rect">
            <a:avLst/>
          </a:prstGeom>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fld id="{4422A5E1-97B4-4495-8543-3D6A23C213D1}" type="slidenum">
              <a:rPr kumimoji="0" lang="en-US" sz="2400" b="0" i="0" u="none" strike="noStrike" kern="1200" cap="none" spc="0" normalizeH="0" baseline="0" noProof="0" smtClean="0">
                <a:ln>
                  <a:noFill/>
                </a:ln>
                <a:solidFill>
                  <a:schemeClr val="tx1"/>
                </a:solidFill>
                <a:effectLst/>
                <a:uLnTx/>
                <a:uFillTx/>
                <a:latin typeface="Arial" charset="0"/>
                <a:ea typeface="ＭＳ Ｐゴシック" pitchFamily="-126" charset="-128"/>
                <a:cs typeface="+mn-cs"/>
              </a:rPr>
              <a:pPr marL="0" marR="0" lvl="0" indent="0" algn="l" defTabSz="914400" rtl="0" eaLnBrk="0" fontAlgn="base" latinLnBrk="0" hangingPunct="0">
                <a:lnSpc>
                  <a:spcPct val="100000"/>
                </a:lnSpc>
                <a:spcBef>
                  <a:spcPct val="0"/>
                </a:spcBef>
                <a:spcAft>
                  <a:spcPct val="0"/>
                </a:spcAft>
                <a:buClrTx/>
                <a:buSzTx/>
                <a:buFontTx/>
                <a:buNone/>
                <a:tabLst/>
                <a:defRPr/>
              </a:pPr>
              <a:t>6</a:t>
            </a:fld>
            <a:endParaRPr kumimoji="0" lang="en-US" sz="2400" b="0" i="0" u="none" strike="noStrike" kern="1200" cap="none" spc="0" normalizeH="0" baseline="0" noProof="0" dirty="0">
              <a:ln>
                <a:noFill/>
              </a:ln>
              <a:solidFill>
                <a:schemeClr val="tx1"/>
              </a:solidFill>
              <a:effectLst/>
              <a:uLnTx/>
              <a:uFillTx/>
              <a:latin typeface="Arial" charset="0"/>
              <a:ea typeface="ＭＳ Ｐゴシック" pitchFamily="-126" charset="-128"/>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 calcmode="lin" valueType="num">
                                      <p:cBhvr additive="base">
                                        <p:cTn id="7" dur="500" fill="hold"/>
                                        <p:tgtEl>
                                          <p:spTgt spid="4">
                                            <p:txEl>
                                              <p:pRg st="1" end="1"/>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
                                            <p:txEl>
                                              <p:pRg st="1" end="1"/>
                                            </p:txEl>
                                          </p:spTgt>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anim calcmode="lin" valueType="num">
                                      <p:cBhvr additive="base">
                                        <p:cTn id="11" dur="500" fill="hold"/>
                                        <p:tgtEl>
                                          <p:spTgt spid="4">
                                            <p:txEl>
                                              <p:pRg st="2" end="2"/>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4">
                                            <p:txEl>
                                              <p:pRg st="2" end="2"/>
                                            </p:txEl>
                                          </p:spTgt>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anim calcmode="lin" valueType="num">
                                      <p:cBhvr additive="base">
                                        <p:cTn id="15" dur="500" fill="hold"/>
                                        <p:tgtEl>
                                          <p:spTgt spid="4">
                                            <p:txEl>
                                              <p:pRg st="3" end="3"/>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4">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457200" y="274638"/>
            <a:ext cx="8229600" cy="1143000"/>
          </a:xfrm>
        </p:spPr>
        <p:txBody>
          <a:bodyPr/>
          <a:lstStyle/>
          <a:p>
            <a:pPr eaLnBrk="1" hangingPunct="1"/>
            <a:r>
              <a:rPr lang="en-CA" dirty="0" smtClean="0"/>
              <a:t>HCBD CLASP1 Renewal – New Partners</a:t>
            </a:r>
            <a:br>
              <a:rPr lang="en-CA" dirty="0" smtClean="0"/>
            </a:br>
            <a:endParaRPr lang="en-CA" dirty="0" smtClean="0"/>
          </a:p>
        </p:txBody>
      </p:sp>
      <p:sp>
        <p:nvSpPr>
          <p:cNvPr id="6" name="TextBox 5"/>
          <p:cNvSpPr txBox="1"/>
          <p:nvPr/>
        </p:nvSpPr>
        <p:spPr>
          <a:xfrm>
            <a:off x="762000" y="6172200"/>
            <a:ext cx="3048000" cy="400110"/>
          </a:xfrm>
          <a:prstGeom prst="rect">
            <a:avLst/>
          </a:prstGeom>
          <a:noFill/>
        </p:spPr>
        <p:txBody>
          <a:bodyPr wrap="square" rtlCol="0">
            <a:spAutoFit/>
          </a:bodyPr>
          <a:lstStyle/>
          <a:p>
            <a:r>
              <a:rPr lang="en-CA" sz="2000" i="1" dirty="0" smtClean="0">
                <a:solidFill>
                  <a:srgbClr val="FF0000"/>
                </a:solidFill>
              </a:rPr>
              <a:t>hcbd-clasp.com</a:t>
            </a:r>
            <a:endParaRPr lang="en-CA" sz="2000" i="1" dirty="0">
              <a:solidFill>
                <a:srgbClr val="FF0000"/>
              </a:solidFill>
            </a:endParaRPr>
          </a:p>
        </p:txBody>
      </p:sp>
      <p:sp>
        <p:nvSpPr>
          <p:cNvPr id="7" name="Slide Number Placeholder 1"/>
          <p:cNvSpPr txBox="1">
            <a:spLocks/>
          </p:cNvSpPr>
          <p:nvPr/>
        </p:nvSpPr>
        <p:spPr>
          <a:xfrm>
            <a:off x="8388350" y="6356376"/>
            <a:ext cx="755650" cy="365125"/>
          </a:xfrm>
          <a:prstGeom prst="rect">
            <a:avLst/>
          </a:prstGeom>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fld id="{4422A5E1-97B4-4495-8543-3D6A23C213D1}" type="slidenum">
              <a:rPr kumimoji="0" lang="en-US" sz="2400" b="0" i="0" u="none" strike="noStrike" kern="1200" cap="none" spc="0" normalizeH="0" baseline="0" noProof="0" smtClean="0">
                <a:ln>
                  <a:noFill/>
                </a:ln>
                <a:solidFill>
                  <a:schemeClr val="tx1"/>
                </a:solidFill>
                <a:effectLst/>
                <a:uLnTx/>
                <a:uFillTx/>
                <a:latin typeface="Arial" charset="0"/>
                <a:ea typeface="ＭＳ Ｐゴシック" pitchFamily="-126" charset="-128"/>
                <a:cs typeface="+mn-cs"/>
              </a:rPr>
              <a:pPr marL="0" marR="0" lvl="0" indent="0" algn="l" defTabSz="914400" rtl="0" eaLnBrk="0" fontAlgn="base" latinLnBrk="0" hangingPunct="0">
                <a:lnSpc>
                  <a:spcPct val="100000"/>
                </a:lnSpc>
                <a:spcBef>
                  <a:spcPct val="0"/>
                </a:spcBef>
                <a:spcAft>
                  <a:spcPct val="0"/>
                </a:spcAft>
                <a:buClrTx/>
                <a:buSzTx/>
                <a:buFontTx/>
                <a:buNone/>
                <a:tabLst/>
                <a:defRPr/>
              </a:pPr>
              <a:t>7</a:t>
            </a:fld>
            <a:endParaRPr kumimoji="0" lang="en-US" sz="2400" b="0" i="0" u="none" strike="noStrike" kern="1200" cap="none" spc="0" normalizeH="0" baseline="0" noProof="0" dirty="0">
              <a:ln>
                <a:noFill/>
              </a:ln>
              <a:solidFill>
                <a:schemeClr val="tx1"/>
              </a:solidFill>
              <a:effectLst/>
              <a:uLnTx/>
              <a:uFillTx/>
              <a:latin typeface="Arial" charset="0"/>
              <a:ea typeface="ＭＳ Ｐゴシック" pitchFamily="-126" charset="-128"/>
              <a:cs typeface="+mn-cs"/>
            </a:endParaRPr>
          </a:p>
        </p:txBody>
      </p:sp>
      <p:pic>
        <p:nvPicPr>
          <p:cNvPr id="1026" name="Picture 2"/>
          <p:cNvPicPr>
            <a:picLocks noChangeAspect="1" noChangeArrowheads="1"/>
          </p:cNvPicPr>
          <p:nvPr/>
        </p:nvPicPr>
        <p:blipFill>
          <a:blip r:embed="rId3" cstate="print"/>
          <a:srcRect/>
          <a:stretch>
            <a:fillRect/>
          </a:stretch>
        </p:blipFill>
        <p:spPr bwMode="auto">
          <a:xfrm>
            <a:off x="5410200" y="1981204"/>
            <a:ext cx="2785110" cy="697230"/>
          </a:xfrm>
          <a:prstGeom prst="rect">
            <a:avLst/>
          </a:prstGeom>
          <a:noFill/>
          <a:ln w="9525">
            <a:noFill/>
            <a:miter lim="800000"/>
            <a:headEnd/>
            <a:tailEnd/>
          </a:ln>
        </p:spPr>
      </p:pic>
      <p:pic>
        <p:nvPicPr>
          <p:cNvPr id="1028" name="Picture 4" descr="Home"/>
          <p:cNvPicPr>
            <a:picLocks noChangeAspect="1" noChangeArrowheads="1"/>
          </p:cNvPicPr>
          <p:nvPr/>
        </p:nvPicPr>
        <p:blipFill>
          <a:blip r:embed="rId4" cstate="print"/>
          <a:srcRect/>
          <a:stretch>
            <a:fillRect/>
          </a:stretch>
        </p:blipFill>
        <p:spPr bwMode="auto">
          <a:xfrm>
            <a:off x="5715018" y="2743200"/>
            <a:ext cx="2314575" cy="695326"/>
          </a:xfrm>
          <a:prstGeom prst="rect">
            <a:avLst/>
          </a:prstGeom>
          <a:noFill/>
        </p:spPr>
      </p:pic>
      <p:pic>
        <p:nvPicPr>
          <p:cNvPr id="10" name="Picture 9" descr="New Brunswick Health.jpg"/>
          <p:cNvPicPr>
            <a:picLocks noChangeAspect="1"/>
          </p:cNvPicPr>
          <p:nvPr/>
        </p:nvPicPr>
        <p:blipFill>
          <a:blip r:embed="rId5" cstate="print"/>
          <a:stretch>
            <a:fillRect/>
          </a:stretch>
        </p:blipFill>
        <p:spPr>
          <a:xfrm>
            <a:off x="5867406" y="3505204"/>
            <a:ext cx="2257425" cy="704850"/>
          </a:xfrm>
          <a:prstGeom prst="rect">
            <a:avLst/>
          </a:prstGeom>
        </p:spPr>
      </p:pic>
      <p:pic>
        <p:nvPicPr>
          <p:cNvPr id="1032" name="Picture 8" descr="City of Ottawa"/>
          <p:cNvPicPr>
            <a:picLocks noChangeAspect="1" noChangeArrowheads="1"/>
          </p:cNvPicPr>
          <p:nvPr/>
        </p:nvPicPr>
        <p:blipFill>
          <a:blip r:embed="rId6" cstate="print"/>
          <a:srcRect/>
          <a:stretch>
            <a:fillRect/>
          </a:stretch>
        </p:blipFill>
        <p:spPr bwMode="auto">
          <a:xfrm>
            <a:off x="5791200" y="4191000"/>
            <a:ext cx="1504950" cy="638176"/>
          </a:xfrm>
          <a:prstGeom prst="rect">
            <a:avLst/>
          </a:prstGeom>
          <a:noFill/>
        </p:spPr>
      </p:pic>
      <p:pic>
        <p:nvPicPr>
          <p:cNvPr id="13" name="Picture 12" descr="Winnipeg Regional Health Authority.jpg"/>
          <p:cNvPicPr>
            <a:picLocks noChangeAspect="1"/>
          </p:cNvPicPr>
          <p:nvPr/>
        </p:nvPicPr>
        <p:blipFill>
          <a:blip r:embed="rId7" cstate="print"/>
          <a:stretch>
            <a:fillRect/>
          </a:stretch>
        </p:blipFill>
        <p:spPr>
          <a:xfrm>
            <a:off x="5867400" y="4953004"/>
            <a:ext cx="2095500" cy="666750"/>
          </a:xfrm>
          <a:prstGeom prst="rect">
            <a:avLst/>
          </a:prstGeom>
        </p:spPr>
      </p:pic>
      <p:pic>
        <p:nvPicPr>
          <p:cNvPr id="1036" name="Picture 12" descr="Back to Home"/>
          <p:cNvPicPr>
            <a:picLocks noChangeAspect="1" noChangeArrowheads="1"/>
          </p:cNvPicPr>
          <p:nvPr/>
        </p:nvPicPr>
        <p:blipFill>
          <a:blip r:embed="rId8" cstate="print"/>
          <a:srcRect/>
          <a:stretch>
            <a:fillRect/>
          </a:stretch>
        </p:blipFill>
        <p:spPr bwMode="auto">
          <a:xfrm>
            <a:off x="155575" y="-395287"/>
            <a:ext cx="2733675" cy="838201"/>
          </a:xfrm>
          <a:prstGeom prst="rect">
            <a:avLst/>
          </a:prstGeom>
          <a:noFill/>
        </p:spPr>
      </p:pic>
      <p:pic>
        <p:nvPicPr>
          <p:cNvPr id="1038" name="Picture 14" descr="Back to Home"/>
          <p:cNvPicPr>
            <a:picLocks noChangeAspect="1" noChangeArrowheads="1"/>
          </p:cNvPicPr>
          <p:nvPr/>
        </p:nvPicPr>
        <p:blipFill>
          <a:blip r:embed="rId8" cstate="print"/>
          <a:srcRect/>
          <a:stretch>
            <a:fillRect/>
          </a:stretch>
        </p:blipFill>
        <p:spPr bwMode="auto">
          <a:xfrm>
            <a:off x="155575" y="-395287"/>
            <a:ext cx="2733675" cy="838201"/>
          </a:xfrm>
          <a:prstGeom prst="rect">
            <a:avLst/>
          </a:prstGeom>
          <a:noFill/>
        </p:spPr>
      </p:pic>
      <p:pic>
        <p:nvPicPr>
          <p:cNvPr id="17" name="Picture 16" descr="Regina Qu'Appelle Health Region.jpg"/>
          <p:cNvPicPr>
            <a:picLocks noChangeAspect="1"/>
          </p:cNvPicPr>
          <p:nvPr/>
        </p:nvPicPr>
        <p:blipFill>
          <a:blip r:embed="rId9" cstate="print"/>
          <a:stretch>
            <a:fillRect/>
          </a:stretch>
        </p:blipFill>
        <p:spPr>
          <a:xfrm>
            <a:off x="5867412" y="5638804"/>
            <a:ext cx="1990725" cy="628650"/>
          </a:xfrm>
          <a:prstGeom prst="rect">
            <a:avLst/>
          </a:prstGeom>
        </p:spPr>
      </p:pic>
      <p:sp>
        <p:nvSpPr>
          <p:cNvPr id="18" name="Content Placeholder 17"/>
          <p:cNvSpPr>
            <a:spLocks noGrp="1"/>
          </p:cNvSpPr>
          <p:nvPr>
            <p:ph idx="1"/>
          </p:nvPr>
        </p:nvSpPr>
        <p:spPr>
          <a:xfrm>
            <a:off x="5181600" y="1295400"/>
            <a:ext cx="3258128" cy="609600"/>
          </a:xfrm>
        </p:spPr>
        <p:txBody>
          <a:bodyPr/>
          <a:lstStyle/>
          <a:p>
            <a:pPr>
              <a:buNone/>
            </a:pPr>
            <a:r>
              <a:rPr lang="en-CA" b="1" dirty="0" smtClean="0"/>
              <a:t>Broaden the Impact</a:t>
            </a:r>
            <a:endParaRPr lang="en-CA" b="1" dirty="0"/>
          </a:p>
        </p:txBody>
      </p:sp>
      <p:sp>
        <p:nvSpPr>
          <p:cNvPr id="19" name="Rectangle 18"/>
          <p:cNvSpPr/>
          <p:nvPr/>
        </p:nvSpPr>
        <p:spPr>
          <a:xfrm>
            <a:off x="5257805" y="918232"/>
            <a:ext cx="3516313" cy="954107"/>
          </a:xfrm>
          <a:prstGeom prst="rect">
            <a:avLst/>
          </a:prstGeom>
        </p:spPr>
        <p:txBody>
          <a:bodyPr wrap="square">
            <a:spAutoFit/>
          </a:bodyPr>
          <a:lstStyle/>
          <a:p>
            <a:r>
              <a:rPr lang="en-CA" sz="3200" b="1" kern="0" dirty="0" smtClean="0">
                <a:solidFill>
                  <a:srgbClr val="FFFFFF"/>
                </a:solidFill>
                <a:latin typeface="Calibri" pitchFamily="34" charset="0"/>
                <a:ea typeface="ＭＳ Ｐゴシック"/>
                <a:cs typeface="Arial" pitchFamily="34" charset="0"/>
              </a:rPr>
              <a:t>Broadening Impact</a:t>
            </a:r>
            <a:br>
              <a:rPr lang="en-CA" sz="3200" b="1" kern="0" dirty="0" smtClean="0">
                <a:solidFill>
                  <a:srgbClr val="FFFFFF"/>
                </a:solidFill>
                <a:latin typeface="Calibri" pitchFamily="34" charset="0"/>
                <a:ea typeface="ＭＳ Ｐゴシック"/>
                <a:cs typeface="Arial" pitchFamily="34" charset="0"/>
              </a:rPr>
            </a:br>
            <a:endParaRPr lang="en-CA" dirty="0"/>
          </a:p>
        </p:txBody>
      </p:sp>
      <p:sp>
        <p:nvSpPr>
          <p:cNvPr id="20" name="Content Placeholder 17"/>
          <p:cNvSpPr txBox="1">
            <a:spLocks/>
          </p:cNvSpPr>
          <p:nvPr/>
        </p:nvSpPr>
        <p:spPr bwMode="auto">
          <a:xfrm>
            <a:off x="990600" y="1295400"/>
            <a:ext cx="3258128" cy="609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0" fontAlgn="base" latinLnBrk="0" hangingPunct="0">
              <a:lnSpc>
                <a:spcPct val="100000"/>
              </a:lnSpc>
              <a:spcBef>
                <a:spcPct val="20000"/>
              </a:spcBef>
              <a:spcAft>
                <a:spcPct val="0"/>
              </a:spcAft>
              <a:buClr>
                <a:srgbClr val="FF0000"/>
              </a:buClr>
              <a:buSzPct val="75000"/>
              <a:buFont typeface="Wingdings" pitchFamily="2" charset="2"/>
              <a:buNone/>
              <a:tabLst/>
              <a:defRPr/>
            </a:pPr>
            <a:r>
              <a:rPr kumimoji="0" lang="en-CA" sz="2800" b="1" i="0" u="none" strike="noStrike" kern="0" cap="none" spc="0" normalizeH="0" baseline="0" noProof="0" dirty="0" smtClean="0">
                <a:ln>
                  <a:noFill/>
                </a:ln>
                <a:solidFill>
                  <a:schemeClr val="tx1"/>
                </a:solidFill>
                <a:effectLst/>
                <a:uLnTx/>
                <a:uFillTx/>
                <a:latin typeface="Calibri" pitchFamily="34" charset="0"/>
                <a:ea typeface="+mn-ea"/>
                <a:cs typeface="Arial" pitchFamily="34" charset="0"/>
              </a:rPr>
              <a:t>Deepen</a:t>
            </a:r>
            <a:r>
              <a:rPr kumimoji="0" lang="en-CA" sz="2800" b="1" i="0" u="none" strike="noStrike" kern="0" cap="none" spc="0" normalizeH="0" noProof="0" dirty="0" smtClean="0">
                <a:ln>
                  <a:noFill/>
                </a:ln>
                <a:solidFill>
                  <a:schemeClr val="tx1"/>
                </a:solidFill>
                <a:effectLst/>
                <a:uLnTx/>
                <a:uFillTx/>
                <a:latin typeface="Calibri" pitchFamily="34" charset="0"/>
                <a:ea typeface="+mn-ea"/>
                <a:cs typeface="Arial" pitchFamily="34" charset="0"/>
              </a:rPr>
              <a:t> the</a:t>
            </a:r>
            <a:r>
              <a:rPr kumimoji="0" lang="en-CA" sz="2800" b="1" i="0" u="none" strike="noStrike" kern="0" cap="none" spc="0" normalizeH="0" baseline="0" noProof="0" dirty="0" smtClean="0">
                <a:ln>
                  <a:noFill/>
                </a:ln>
                <a:solidFill>
                  <a:schemeClr val="tx1"/>
                </a:solidFill>
                <a:effectLst/>
                <a:uLnTx/>
                <a:uFillTx/>
                <a:latin typeface="Calibri" pitchFamily="34" charset="0"/>
                <a:ea typeface="+mn-ea"/>
                <a:cs typeface="Arial" pitchFamily="34" charset="0"/>
              </a:rPr>
              <a:t> Impact</a:t>
            </a:r>
            <a:endParaRPr kumimoji="0" lang="en-CA" sz="2800" b="1" i="0" u="none" strike="noStrike" kern="0" cap="none" spc="0" normalizeH="0" baseline="0" noProof="0" dirty="0">
              <a:ln>
                <a:noFill/>
              </a:ln>
              <a:solidFill>
                <a:schemeClr val="tx1"/>
              </a:solidFill>
              <a:effectLst/>
              <a:uLnTx/>
              <a:uFillTx/>
              <a:latin typeface="Calibri" pitchFamily="34" charset="0"/>
              <a:ea typeface="+mn-ea"/>
              <a:cs typeface="Arial" pitchFamily="34" charset="0"/>
            </a:endParaRPr>
          </a:p>
        </p:txBody>
      </p:sp>
      <p:pic>
        <p:nvPicPr>
          <p:cNvPr id="23" name="Picture 22" descr="TCAT.jpg"/>
          <p:cNvPicPr>
            <a:picLocks noChangeAspect="1"/>
          </p:cNvPicPr>
          <p:nvPr/>
        </p:nvPicPr>
        <p:blipFill>
          <a:blip r:embed="rId10" cstate="print"/>
          <a:stretch>
            <a:fillRect/>
          </a:stretch>
        </p:blipFill>
        <p:spPr>
          <a:xfrm>
            <a:off x="914400" y="1752600"/>
            <a:ext cx="3048000" cy="952500"/>
          </a:xfrm>
          <a:prstGeom prst="rect">
            <a:avLst/>
          </a:prstGeom>
        </p:spPr>
      </p:pic>
      <p:pic>
        <p:nvPicPr>
          <p:cNvPr id="26" name="Picture 25" descr="CITE.jpg"/>
          <p:cNvPicPr>
            <a:picLocks noChangeAspect="1"/>
          </p:cNvPicPr>
          <p:nvPr/>
        </p:nvPicPr>
        <p:blipFill>
          <a:blip r:embed="rId11" cstate="print"/>
          <a:stretch>
            <a:fillRect/>
          </a:stretch>
        </p:blipFill>
        <p:spPr>
          <a:xfrm>
            <a:off x="304800" y="3886200"/>
            <a:ext cx="4248150" cy="695326"/>
          </a:xfrm>
          <a:prstGeom prst="rect">
            <a:avLst/>
          </a:prstGeom>
        </p:spPr>
      </p:pic>
      <p:pic>
        <p:nvPicPr>
          <p:cNvPr id="27" name="Picture 26" descr="SFU.jpg"/>
          <p:cNvPicPr>
            <a:picLocks noChangeAspect="1"/>
          </p:cNvPicPr>
          <p:nvPr/>
        </p:nvPicPr>
        <p:blipFill>
          <a:blip r:embed="rId12" cstate="print"/>
          <a:stretch>
            <a:fillRect/>
          </a:stretch>
        </p:blipFill>
        <p:spPr>
          <a:xfrm>
            <a:off x="457206" y="4800604"/>
            <a:ext cx="4086225" cy="400050"/>
          </a:xfrm>
          <a:prstGeom prst="rect">
            <a:avLst/>
          </a:prstGeom>
        </p:spPr>
      </p:pic>
      <p:sp>
        <p:nvSpPr>
          <p:cNvPr id="1048" name="AutoShape 24" descr="data:image/jpeg;base64,/9j/4AAQSkZJRgABAQAAAQABAAD/2wCEAAkGBwgHBgkIBwgKCgkLDRYPDQwMDRsUFRAWIB0iIiAdHx8kKDQsJCYxJx8fLT0tMTU3Ojo6Iys/RD84QzQ5OjcBCgoKDQwNGg8PGjclHyU3Nzc3Nzc3Nzc3Nzc3Nzc3Nzc3Nzc3Nzc3Nzc3Nzc3Nzc3Nzc3Nzc3Nzc3Nzc3Nzc3N//AABEIADcAvgMBIgACEQEDEQH/xAAbAAEAAgMBAQAAAAAAAAAAAAAABgcBBAUDAv/EADQQAAEDAwMCBAUCBQUAAAAAAAECAwQABREGEiETMSJBUWEHFHGBkXOyMjNSobEWIyQ1N//EABgBAQEBAQEAAAAAAAAAAAAAAAAEAwEC/8QAIBEBAQEAAgEEAwAAAAAAAAAAAAECAxExUWGRoRITQf/aAAwDAQACEQMRAD8AvGlKUClKUClKUClKUClKUClKUClKUClKUGg1d7e9cnbc1KaVNaGVsg+JI47/AJH5pb7vb7k481BlNPrYO11KDkoPPf8ABqE2P/1y8fon9rdY+Fn/AHGo/wBcfvcqnXBJm3vxJflhnltsnvfpY1KUqZuUpSgUpSgUpSgUpSgwTgVyLNqKHeXZbcFMhRhuqZf3tFIQ4MZTz3PPlXXNQb4beC46vaVw4L24oo8wClOD96CWWy5s3JDymEPIDLpaX1UbfEO4+1e06U3Bhvy3txaYbU4sIQVKwBk4A5J9qry9S5ceJAdt81+OJWqCwXGF4C21OEH2P8PmDXoqZPizNeW9NwluM2+A3JiqcdJW0tTa1HCu+MpHFBP4EtudDYls7uk+2lxG9JSrBGRkHkGvfI9arA3W6W9vSl0eky5TFztojOMl1WFS1ICmlcdio5ST9D71soVe5morrpxq4OIVAt7IjOrkqbWtawdz5wDvwrjaeB96Cx80zVfSDdZOsbRaX7w+2mRZ3HJaoTmErcSpI3IzkJ7nsKy/OuVs1IhM12XKtbk9mNHmRpGeiopSjpPtcA7lnJXyfF9AAlse9w327i4FOoRbnFNyFONKQAUp3EjPcY8xWy/OjR4Cp0h9DMZLfUU64doSnGcnNVbf5EqVozX6JMuS4mDPW1HCnleFG1Hh78jxHg5rtSJdwXqu2adYcWiGbT80kLlrbU+7ux/MwonaBnaPXntQTuFKbmxGpTIcDbqdyQ42UKx7pIBH3rm3zU1qsRQm5Sg24sZS2lJUoj1wPL3r2041PYs0di7S2pk1oFDr7Y4XgnGffGM++ag8CKxc/irdUT2kSENNnYl1O4DCUAcH6n81rxYmu7rxIz5NXPUn9ctOpoFr15MvaVfNQ5bPhLXCk5CRgg4wcp7ehBr00FqK2Wdy6TblIDRmvgtspSVqAyo5IA4Hi/tW7omBEb19fGUMN9OOFhpJTkIG8dq+NGWm3ytZ6gYkxGXWmFKDba0gpTlwg4H0FXbvH+OpfSJMzfcvvVi2y5RLpETKgSEPMqONyfI+hHkfatsVXfwtHRueoIrfDDUjCEeQwpaf8AD7VYgqDlx+vdzFnHq7z3WaUpWb2UpSgUpSgUpSgVzZlhtM2SZMu3RXnynaXVtAqI9CfMV0qUGhJs1tlNMNSIEVxuPgsoW0CGiO20eX2r4csVqW5IcXboqlyU7ZCi0Muj0V6/eulUF11IQnVWmot2e6NjeU8Xitextx4JHTSs5xjvgHgmg7GnpltuK5luj2z5YWeUGukpKdqV7dwUjHbhXtXRuFmtdzcbcuNvjSVtghCnmgopB8gT5e1VNJmqi2zWarHLxHN5YDz0dwrLcYpQFqBBzjHGQeBnkVP9JR47Nxmuw73ClsPtNq+ThDDbJGRvA3qxuGPrjNB5m42A66bsT1qbbujcYOx5JaRjYOyUnuDwTj2r7n3OyQdZQrWi2odu84F8uoQgbMAjesk5ztSoA4JwMVHdeNEXS43mCtBn2JUWalAUNxaG8OpPngoz+K8nHN2vdKz31JblXH5uQWnFjKElpKWkH08ITx6lVBYCLHakNSWU22KGpYIkIDIw8D33ev3rDtgtD0VmK7a4i47J3NNqZSQg+o9KrNyTJOg5U9b7v+sU3AoSAo9cPdUbWgn+jZjw4xtOfet6UzFl6p1g1NcSEt2ll0tJfKUpd2r3HAPfOOfpQWC5IhWhEOI20hlL7oYYabSEjOCeB7AE16t26G1McmNxGUyXBhbyWwFq7dz59hVWI+VmwvhpOuPReW6enIfeIO/wD2ThKlHvz5Hzrsx4cG5fEi/wAN50lhMSK62w3ILaVOeI5wkjngfn6UOkuUINvuzaY1sUZczJceYYGEp81OL7Yz5ZyfTityPb4cV92RGitNPPfzHENgKX58nz5qtdK9a5NsTLlf48G8sXVRktuJIkKO8joHKxlCk4wAn0I55rVvV5iPToUuCsR5DWpUR3HHpn/JUnqYWkoxw3jsCe2K73XOon1im25eobzbYdtESVDLSpDqUoAe6gKknI5Prz61IqhGmHWlfEzWKUuIKtkPgKBPDZzU3rnl3ropSlApSlApSlApSlApSlAr4dabeTtdQlafRQyKUoMBhpJKktoBIwSE9xRtlppO1ptDac5whIApSgdBncpXSRuV3O0ZNYMdlSt6mmyr+opGfzSlBnoMl3qltHUxjftGcema+TFYJJLLZKu52Dms0oMGLHKNhZbKM527BjPrWRHYC94ZbC853bRmlKDPQZ6vV6aOp237Rn81gxmCVEstkq/iJSOfrSlBlDDKF70NISr1CRmvSlKBSlKBSlKD/9k="/>
          <p:cNvSpPr>
            <a:spLocks noChangeAspect="1" noChangeArrowheads="1"/>
          </p:cNvSpPr>
          <p:nvPr/>
        </p:nvSpPr>
        <p:spPr bwMode="auto">
          <a:xfrm>
            <a:off x="155575" y="-250825"/>
            <a:ext cx="1809750" cy="523876"/>
          </a:xfrm>
          <a:prstGeom prst="rect">
            <a:avLst/>
          </a:prstGeom>
          <a:noFill/>
        </p:spPr>
        <p:txBody>
          <a:bodyPr vert="horz" wrap="square" lIns="91440" tIns="45720" rIns="91440" bIns="45720" numCol="1" anchor="t" anchorCtr="0" compatLnSpc="1">
            <a:prstTxWarp prst="textNoShape">
              <a:avLst/>
            </a:prstTxWarp>
          </a:bodyPr>
          <a:lstStyle/>
          <a:p>
            <a:endParaRPr lang="en-CA"/>
          </a:p>
        </p:txBody>
      </p:sp>
      <p:sp>
        <p:nvSpPr>
          <p:cNvPr id="1050" name="AutoShape 26" descr="data:image/jpeg;base64,/9j/4AAQSkZJRgABAQAAAQABAAD/2wCEAAkGBwgHBgkIBwgKCgkLDRYPDQwMDRsUFRAWIB0iIiAdHx8kKDQsJCYxJx8fLT0tMTU3Ojo6Iys/RD84QzQ5OjcBCgoKDQwNGg8PGjclHyU3Nzc3Nzc3Nzc3Nzc3Nzc3Nzc3Nzc3Nzc3Nzc3Nzc3Nzc3Nzc3Nzc3Nzc3Nzc3Nzc3N//AABEIADcAvgMBIgACEQEDEQH/xAAbAAEAAgMBAQAAAAAAAAAAAAAABgcBBAUDAv/EADQQAAEDAwMCBAUCBQUAAAAAAAECAwQABREGEiETMSJBUWEHFHGBkXOyMjNSobEWIyQ1N//EABgBAQEBAQEAAAAAAAAAAAAAAAAEAwEC/8QAIBEBAQEAAgEEAwAAAAAAAAAAAAECAxExUWGRoRITQf/aAAwDAQACEQMRAD8AvGlKUClKUClKUClKUClKUClKUClKUClKUGg1d7e9cnbc1KaVNaGVsg+JI47/AJH5pb7vb7k481BlNPrYO11KDkoPPf8ABqE2P/1y8fon9rdY+Fn/AHGo/wBcfvcqnXBJm3vxJflhnltsnvfpY1KUqZuUpSgUpSgUpSgUpSgwTgVyLNqKHeXZbcFMhRhuqZf3tFIQ4MZTz3PPlXXNQb4beC46vaVw4L24oo8wClOD96CWWy5s3JDymEPIDLpaX1UbfEO4+1e06U3Bhvy3txaYbU4sIQVKwBk4A5J9qry9S5ceJAdt81+OJWqCwXGF4C21OEH2P8PmDXoqZPizNeW9NwluM2+A3JiqcdJW0tTa1HCu+MpHFBP4EtudDYls7uk+2lxG9JSrBGRkHkGvfI9arA3W6W9vSl0eky5TFztojOMl1WFS1ICmlcdio5ST9D71soVe5morrpxq4OIVAt7IjOrkqbWtawdz5wDvwrjaeB96Cx80zVfSDdZOsbRaX7w+2mRZ3HJaoTmErcSpI3IzkJ7nsKy/OuVs1IhM12XKtbk9mNHmRpGeiopSjpPtcA7lnJXyfF9AAlse9w327i4FOoRbnFNyFONKQAUp3EjPcY8xWy/OjR4Cp0h9DMZLfUU64doSnGcnNVbf5EqVozX6JMuS4mDPW1HCnleFG1Hh78jxHg5rtSJdwXqu2adYcWiGbT80kLlrbU+7ux/MwonaBnaPXntQTuFKbmxGpTIcDbqdyQ42UKx7pIBH3rm3zU1qsRQm5Sg24sZS2lJUoj1wPL3r2041PYs0di7S2pk1oFDr7Y4XgnGffGM++ag8CKxc/irdUT2kSENNnYl1O4DCUAcH6n81rxYmu7rxIz5NXPUn9ctOpoFr15MvaVfNQ5bPhLXCk5CRgg4wcp7ehBr00FqK2Wdy6TblIDRmvgtspSVqAyo5IA4Hi/tW7omBEb19fGUMN9OOFhpJTkIG8dq+NGWm3ytZ6gYkxGXWmFKDba0gpTlwg4H0FXbvH+OpfSJMzfcvvVi2y5RLpETKgSEPMqONyfI+hHkfatsVXfwtHRueoIrfDDUjCEeQwpaf8AD7VYgqDlx+vdzFnHq7z3WaUpWb2UpSgUpSgUpSgVzZlhtM2SZMu3RXnynaXVtAqI9CfMV0qUGhJs1tlNMNSIEVxuPgsoW0CGiO20eX2r4csVqW5IcXboqlyU7ZCi0Muj0V6/eulUF11IQnVWmot2e6NjeU8Xitextx4JHTSs5xjvgHgmg7GnpltuK5luj2z5YWeUGukpKdqV7dwUjHbhXtXRuFmtdzcbcuNvjSVtghCnmgopB8gT5e1VNJmqi2zWarHLxHN5YDz0dwrLcYpQFqBBzjHGQeBnkVP9JR47Nxmuw73ClsPtNq+ThDDbJGRvA3qxuGPrjNB5m42A66bsT1qbbujcYOx5JaRjYOyUnuDwTj2r7n3OyQdZQrWi2odu84F8uoQgbMAjesk5ztSoA4JwMVHdeNEXS43mCtBn2JUWalAUNxaG8OpPngoz+K8nHN2vdKz31JblXH5uQWnFjKElpKWkH08ITx6lVBYCLHakNSWU22KGpYIkIDIw8D33ev3rDtgtD0VmK7a4i47J3NNqZSQg+o9KrNyTJOg5U9b7v+sU3AoSAo9cPdUbWgn+jZjw4xtOfet6UzFl6p1g1NcSEt2ll0tJfKUpd2r3HAPfOOfpQWC5IhWhEOI20hlL7oYYabSEjOCeB7AE16t26G1McmNxGUyXBhbyWwFq7dz59hVWI+VmwvhpOuPReW6enIfeIO/wD2ThKlHvz5Hzrsx4cG5fEi/wAN50lhMSK62w3ILaVOeI5wkjngfn6UOkuUINvuzaY1sUZczJceYYGEp81OL7Yz5ZyfTityPb4cV92RGitNPPfzHENgKX58nz5qtdK9a5NsTLlf48G8sXVRktuJIkKO8joHKxlCk4wAn0I55rVvV5iPToUuCsR5DWpUR3HHpn/JUnqYWkoxw3jsCe2K73XOon1im25eobzbYdtESVDLSpDqUoAe6gKknI5Prz61IqhGmHWlfEzWKUuIKtkPgKBPDZzU3rnl3ropSlApSlApSlApSlApSlAr4dabeTtdQlafRQyKUoMBhpJKktoBIwSE9xRtlppO1ptDac5whIApSgdBncpXSRuV3O0ZNYMdlSt6mmyr+opGfzSlBnoMl3qltHUxjftGcema+TFYJJLLZKu52Dms0oMGLHKNhZbKM527BjPrWRHYC94ZbC853bRmlKDPQZ6vV6aOp237Rn81gxmCVEstkq/iJSOfrSlBlDDKF70NISr1CRmvSlKBSlKBSlKD/9k="/>
          <p:cNvSpPr>
            <a:spLocks noChangeAspect="1" noChangeArrowheads="1"/>
          </p:cNvSpPr>
          <p:nvPr/>
        </p:nvSpPr>
        <p:spPr bwMode="auto">
          <a:xfrm>
            <a:off x="155575" y="-250825"/>
            <a:ext cx="1809750" cy="523876"/>
          </a:xfrm>
          <a:prstGeom prst="rect">
            <a:avLst/>
          </a:prstGeom>
          <a:noFill/>
        </p:spPr>
        <p:txBody>
          <a:bodyPr vert="horz" wrap="square" lIns="91440" tIns="45720" rIns="91440" bIns="45720" numCol="1" anchor="t" anchorCtr="0" compatLnSpc="1">
            <a:prstTxWarp prst="textNoShape">
              <a:avLst/>
            </a:prstTxWarp>
          </a:bodyPr>
          <a:lstStyle/>
          <a:p>
            <a:endParaRPr lang="en-CA"/>
          </a:p>
        </p:txBody>
      </p:sp>
      <p:pic>
        <p:nvPicPr>
          <p:cNvPr id="30" name="Picture 29" descr="U of Montreal.jpg"/>
          <p:cNvPicPr>
            <a:picLocks noChangeAspect="1"/>
          </p:cNvPicPr>
          <p:nvPr/>
        </p:nvPicPr>
        <p:blipFill>
          <a:blip r:embed="rId13" cstate="print"/>
          <a:stretch>
            <a:fillRect/>
          </a:stretch>
        </p:blipFill>
        <p:spPr>
          <a:xfrm>
            <a:off x="1600200" y="5410200"/>
            <a:ext cx="1333500" cy="523876"/>
          </a:xfrm>
          <a:prstGeom prst="rect">
            <a:avLst/>
          </a:prstGeom>
        </p:spPr>
      </p:pic>
      <p:pic>
        <p:nvPicPr>
          <p:cNvPr id="1052" name="Picture 28" descr="http://www.urbanecology.net/sites/www.ecologieurbaine.net/files/imce/CEU_300dpi_RGB_thumb.jpg"/>
          <p:cNvPicPr>
            <a:picLocks noChangeAspect="1" noChangeArrowheads="1"/>
          </p:cNvPicPr>
          <p:nvPr/>
        </p:nvPicPr>
        <p:blipFill>
          <a:blip r:embed="rId14" cstate="print"/>
          <a:srcRect/>
          <a:stretch>
            <a:fillRect/>
          </a:stretch>
        </p:blipFill>
        <p:spPr bwMode="auto">
          <a:xfrm>
            <a:off x="1600200" y="2743200"/>
            <a:ext cx="1524000" cy="1066800"/>
          </a:xfrm>
          <a:prstGeom prst="rect">
            <a:avLst/>
          </a:prstGeom>
          <a:noFill/>
        </p:spPr>
      </p:pic>
      <p:sp>
        <p:nvSpPr>
          <p:cNvPr id="32" name="Rounded Rectangle 31"/>
          <p:cNvSpPr/>
          <p:nvPr/>
        </p:nvSpPr>
        <p:spPr bwMode="auto">
          <a:xfrm>
            <a:off x="5410200" y="1828800"/>
            <a:ext cx="2819400" cy="2362200"/>
          </a:xfrm>
          <a:prstGeom prst="roundRect">
            <a:avLst/>
          </a:prstGeom>
          <a:noFill/>
          <a:ln w="50800" cap="flat" cmpd="sng" algn="ctr">
            <a:solidFill>
              <a:srgbClr val="C00000">
                <a:alpha val="42000"/>
              </a:srgb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smtClean="0">
              <a:ln>
                <a:noFill/>
              </a:ln>
              <a:solidFill>
                <a:schemeClr val="tx1"/>
              </a:solidFill>
              <a:effectLst/>
              <a:latin typeface="Arial" charset="0"/>
              <a:ea typeface="ＭＳ Ｐゴシック" pitchFamily="-126" charset="-128"/>
            </a:endParaRPr>
          </a:p>
        </p:txBody>
      </p:sp>
      <p:sp>
        <p:nvSpPr>
          <p:cNvPr id="33" name="TextBox 32"/>
          <p:cNvSpPr txBox="1"/>
          <p:nvPr/>
        </p:nvSpPr>
        <p:spPr>
          <a:xfrm>
            <a:off x="7315200" y="4267232"/>
            <a:ext cx="1066800" cy="646331"/>
          </a:xfrm>
          <a:prstGeom prst="rect">
            <a:avLst/>
          </a:prstGeom>
          <a:noFill/>
        </p:spPr>
        <p:txBody>
          <a:bodyPr wrap="square" rtlCol="0">
            <a:spAutoFit/>
          </a:bodyPr>
          <a:lstStyle/>
          <a:p>
            <a:r>
              <a:rPr lang="en-CA" sz="1800" b="1" dirty="0" smtClean="0">
                <a:solidFill>
                  <a:schemeClr val="accent6"/>
                </a:solidFill>
              </a:rPr>
              <a:t>Public Health</a:t>
            </a:r>
            <a:endParaRPr lang="en-CA" sz="1800" b="1" dirty="0">
              <a:solidFill>
                <a:schemeClr val="accent6"/>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8">
                                            <p:txEl>
                                              <p:pRg st="0" end="0"/>
                                            </p:txEl>
                                          </p:spTgt>
                                        </p:tgtEl>
                                        <p:attrNameLst>
                                          <p:attrName>style.visibility</p:attrName>
                                        </p:attrNameLst>
                                      </p:cBhvr>
                                      <p:to>
                                        <p:strVal val="visible"/>
                                      </p:to>
                                    </p:set>
                                    <p:animEffect transition="in" filter="blinds(horizontal)">
                                      <p:cBhvr>
                                        <p:cTn id="7" dur="500"/>
                                        <p:tgtEl>
                                          <p:spTgt spid="18">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1026"/>
                                        </p:tgtEl>
                                        <p:attrNameLst>
                                          <p:attrName>style.visibility</p:attrName>
                                        </p:attrNameLst>
                                      </p:cBhvr>
                                      <p:to>
                                        <p:strVal val="visible"/>
                                      </p:to>
                                    </p:set>
                                    <p:animEffect transition="in" filter="blinds(horizontal)">
                                      <p:cBhvr>
                                        <p:cTn id="10" dur="500"/>
                                        <p:tgtEl>
                                          <p:spTgt spid="1026"/>
                                        </p:tgtEl>
                                      </p:cBhvr>
                                    </p:animEffect>
                                  </p:childTnLst>
                                </p:cTn>
                              </p:par>
                              <p:par>
                                <p:cTn id="11" presetID="3" presetClass="entr" presetSubtype="10" fill="hold" nodeType="withEffect">
                                  <p:stCondLst>
                                    <p:cond delay="0"/>
                                  </p:stCondLst>
                                  <p:childTnLst>
                                    <p:set>
                                      <p:cBhvr>
                                        <p:cTn id="12" dur="1" fill="hold">
                                          <p:stCondLst>
                                            <p:cond delay="0"/>
                                          </p:stCondLst>
                                        </p:cTn>
                                        <p:tgtEl>
                                          <p:spTgt spid="1028"/>
                                        </p:tgtEl>
                                        <p:attrNameLst>
                                          <p:attrName>style.visibility</p:attrName>
                                        </p:attrNameLst>
                                      </p:cBhvr>
                                      <p:to>
                                        <p:strVal val="visible"/>
                                      </p:to>
                                    </p:set>
                                    <p:animEffect transition="in" filter="blinds(horizontal)">
                                      <p:cBhvr>
                                        <p:cTn id="13" dur="500"/>
                                        <p:tgtEl>
                                          <p:spTgt spid="1028"/>
                                        </p:tgtEl>
                                      </p:cBhvr>
                                    </p:animEffect>
                                  </p:childTnLst>
                                </p:cTn>
                              </p:par>
                              <p:par>
                                <p:cTn id="14" presetID="3" presetClass="entr" presetSubtype="10" fill="hold"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blinds(horizontal)">
                                      <p:cBhvr>
                                        <p:cTn id="16" dur="500"/>
                                        <p:tgtEl>
                                          <p:spTgt spid="10"/>
                                        </p:tgtEl>
                                      </p:cBhvr>
                                    </p:animEffect>
                                  </p:childTnLst>
                                </p:cTn>
                              </p:par>
                              <p:par>
                                <p:cTn id="17" presetID="3" presetClass="entr" presetSubtype="10" fill="hold" nodeType="withEffect">
                                  <p:stCondLst>
                                    <p:cond delay="0"/>
                                  </p:stCondLst>
                                  <p:childTnLst>
                                    <p:set>
                                      <p:cBhvr>
                                        <p:cTn id="18" dur="1" fill="hold">
                                          <p:stCondLst>
                                            <p:cond delay="0"/>
                                          </p:stCondLst>
                                        </p:cTn>
                                        <p:tgtEl>
                                          <p:spTgt spid="1032"/>
                                        </p:tgtEl>
                                        <p:attrNameLst>
                                          <p:attrName>style.visibility</p:attrName>
                                        </p:attrNameLst>
                                      </p:cBhvr>
                                      <p:to>
                                        <p:strVal val="visible"/>
                                      </p:to>
                                    </p:set>
                                    <p:animEffect transition="in" filter="blinds(horizontal)">
                                      <p:cBhvr>
                                        <p:cTn id="19" dur="500"/>
                                        <p:tgtEl>
                                          <p:spTgt spid="1032"/>
                                        </p:tgtEl>
                                      </p:cBhvr>
                                    </p:animEffect>
                                  </p:childTnLst>
                                </p:cTn>
                              </p:par>
                              <p:par>
                                <p:cTn id="20" presetID="3" presetClass="entr" presetSubtype="10" fill="hold" grpId="0" nodeType="with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blinds(horizontal)">
                                      <p:cBhvr>
                                        <p:cTn id="22" dur="500"/>
                                        <p:tgtEl>
                                          <p:spTgt spid="33"/>
                                        </p:tgtEl>
                                      </p:cBhvr>
                                    </p:animEffect>
                                  </p:childTnLst>
                                </p:cTn>
                              </p:par>
                              <p:par>
                                <p:cTn id="23" presetID="3" presetClass="entr" presetSubtype="1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blinds(horizontal)">
                                      <p:cBhvr>
                                        <p:cTn id="25" dur="500"/>
                                        <p:tgtEl>
                                          <p:spTgt spid="13"/>
                                        </p:tgtEl>
                                      </p:cBhvr>
                                    </p:animEffect>
                                  </p:childTnLst>
                                </p:cTn>
                              </p:par>
                              <p:par>
                                <p:cTn id="26" presetID="3" presetClass="entr" presetSubtype="10" fill="hold"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blinds(horizontal)">
                                      <p:cBhvr>
                                        <p:cTn id="28" dur="500"/>
                                        <p:tgtEl>
                                          <p:spTgt spid="17"/>
                                        </p:tgtEl>
                                      </p:cBhvr>
                                    </p:animEffect>
                                  </p:childTnLst>
                                </p:cTn>
                              </p:par>
                            </p:childTnLst>
                          </p:cTn>
                        </p:par>
                      </p:childTnLst>
                    </p:cTn>
                  </p:par>
                  <p:par>
                    <p:cTn id="29" fill="hold">
                      <p:stCondLst>
                        <p:cond delay="indefinite"/>
                      </p:stCondLst>
                      <p:childTnLst>
                        <p:par>
                          <p:cTn id="30" fill="hold">
                            <p:stCondLst>
                              <p:cond delay="0"/>
                            </p:stCondLst>
                            <p:childTnLst>
                              <p:par>
                                <p:cTn id="31" presetID="4" presetClass="entr" presetSubtype="16" fill="hold" grpId="0" nodeType="clickEffect">
                                  <p:stCondLst>
                                    <p:cond delay="0"/>
                                  </p:stCondLst>
                                  <p:childTnLst>
                                    <p:set>
                                      <p:cBhvr>
                                        <p:cTn id="32" dur="1" fill="hold">
                                          <p:stCondLst>
                                            <p:cond delay="0"/>
                                          </p:stCondLst>
                                        </p:cTn>
                                        <p:tgtEl>
                                          <p:spTgt spid="32"/>
                                        </p:tgtEl>
                                        <p:attrNameLst>
                                          <p:attrName>style.visibility</p:attrName>
                                        </p:attrNameLst>
                                      </p:cBhvr>
                                      <p:to>
                                        <p:strVal val="visible"/>
                                      </p:to>
                                    </p:set>
                                    <p:animEffect transition="in" filter="box(in)">
                                      <p:cBhvr>
                                        <p:cTn id="33"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uild="p"/>
      <p:bldP spid="32" grpId="0" animBg="1"/>
      <p:bldP spid="3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8434" name="Text Box 2"/>
          <p:cNvSpPr txBox="1">
            <a:spLocks noChangeArrowheads="1"/>
          </p:cNvSpPr>
          <p:nvPr/>
        </p:nvSpPr>
        <p:spPr bwMode="auto">
          <a:xfrm>
            <a:off x="7607321" y="247651"/>
            <a:ext cx="1535113" cy="553998"/>
          </a:xfrm>
          <a:prstGeom prst="rect">
            <a:avLst/>
          </a:prstGeom>
          <a:noFill/>
          <a:ln w="9525" algn="ctr">
            <a:noFill/>
            <a:miter lim="800000"/>
            <a:headEnd/>
            <a:tailEnd/>
          </a:ln>
          <a:effectLst/>
        </p:spPr>
        <p:txBody>
          <a:bodyPr>
            <a:spAutoFit/>
          </a:bodyPr>
          <a:lstStyle/>
          <a:p>
            <a:pPr algn="r">
              <a:spcBef>
                <a:spcPct val="50000"/>
              </a:spcBef>
            </a:pPr>
            <a:r>
              <a:rPr lang="en-US" sz="1500">
                <a:solidFill>
                  <a:srgbClr val="000000"/>
                </a:solidFill>
                <a:latin typeface="Calibri" pitchFamily="34" charset="0"/>
                <a:ea typeface="+mn-ea"/>
              </a:rPr>
              <a:t>New Brunswick CLASP Project</a:t>
            </a:r>
          </a:p>
        </p:txBody>
      </p:sp>
      <p:pic>
        <p:nvPicPr>
          <p:cNvPr id="2578446" name="Picture 14" descr="HealthyCanada"/>
          <p:cNvPicPr>
            <a:picLocks noChangeAspect="1" noChangeArrowheads="1"/>
          </p:cNvPicPr>
          <p:nvPr/>
        </p:nvPicPr>
        <p:blipFill>
          <a:blip r:embed="rId3" cstate="print"/>
          <a:srcRect/>
          <a:stretch>
            <a:fillRect/>
          </a:stretch>
        </p:blipFill>
        <p:spPr bwMode="auto">
          <a:xfrm>
            <a:off x="447675" y="190504"/>
            <a:ext cx="1900238" cy="758190"/>
          </a:xfrm>
          <a:prstGeom prst="rect">
            <a:avLst/>
          </a:prstGeom>
          <a:noFill/>
        </p:spPr>
      </p:pic>
      <p:pic>
        <p:nvPicPr>
          <p:cNvPr id="2578447" name="Picture 15" descr="CLASP logo"/>
          <p:cNvPicPr>
            <a:picLocks noChangeAspect="1" noChangeArrowheads="1"/>
          </p:cNvPicPr>
          <p:nvPr/>
        </p:nvPicPr>
        <p:blipFill>
          <a:blip r:embed="rId4" cstate="print"/>
          <a:srcRect/>
          <a:stretch>
            <a:fillRect/>
          </a:stretch>
        </p:blipFill>
        <p:spPr bwMode="auto">
          <a:xfrm>
            <a:off x="3074990" y="135256"/>
            <a:ext cx="3425825" cy="822960"/>
          </a:xfrm>
          <a:prstGeom prst="rect">
            <a:avLst/>
          </a:prstGeom>
          <a:noFill/>
        </p:spPr>
      </p:pic>
      <p:pic>
        <p:nvPicPr>
          <p:cNvPr id="2578449" name="Picture 17" descr="nb"/>
          <p:cNvPicPr>
            <a:picLocks noChangeAspect="1" noChangeArrowheads="1"/>
          </p:cNvPicPr>
          <p:nvPr/>
        </p:nvPicPr>
        <p:blipFill>
          <a:blip r:embed="rId5" cstate="print"/>
          <a:srcRect/>
          <a:stretch>
            <a:fillRect/>
          </a:stretch>
        </p:blipFill>
        <p:spPr bwMode="auto">
          <a:xfrm>
            <a:off x="3338558" y="3091816"/>
            <a:ext cx="2446337" cy="2794634"/>
          </a:xfrm>
          <a:prstGeom prst="rect">
            <a:avLst/>
          </a:prstGeom>
          <a:noFill/>
        </p:spPr>
      </p:pic>
      <p:sp>
        <p:nvSpPr>
          <p:cNvPr id="2578438" name="Rectangle 6"/>
          <p:cNvSpPr>
            <a:spLocks noChangeArrowheads="1"/>
          </p:cNvSpPr>
          <p:nvPr/>
        </p:nvSpPr>
        <p:spPr bwMode="auto">
          <a:xfrm>
            <a:off x="0" y="2324100"/>
            <a:ext cx="9144000" cy="3198496"/>
          </a:xfrm>
          <a:prstGeom prst="rect">
            <a:avLst/>
          </a:prstGeom>
          <a:noFill/>
          <a:ln w="9525">
            <a:noFill/>
            <a:miter lim="800000"/>
            <a:headEnd/>
            <a:tailEnd/>
          </a:ln>
          <a:effectLst/>
        </p:spPr>
        <p:txBody>
          <a:bodyPr lIns="0" tIns="0" rIns="0" bIns="0"/>
          <a:lstStyle/>
          <a:p>
            <a:pPr marL="342900" indent="-342900" algn="ctr" eaLnBrk="1" hangingPunct="1">
              <a:lnSpc>
                <a:spcPct val="90000"/>
              </a:lnSpc>
              <a:spcBef>
                <a:spcPct val="50000"/>
              </a:spcBef>
              <a:buSzPct val="77000"/>
            </a:pPr>
            <a:r>
              <a:rPr lang="en-US" sz="5500">
                <a:solidFill>
                  <a:srgbClr val="FFFFFF"/>
                </a:solidFill>
                <a:latin typeface="Calibri" pitchFamily="34" charset="0"/>
                <a:ea typeface="+mn-ea"/>
              </a:rPr>
              <a:t>Creating                               Healthy Built Environments</a:t>
            </a:r>
            <a:r>
              <a:rPr lang="en-US" sz="6000">
                <a:solidFill>
                  <a:srgbClr val="FFFFFF"/>
                </a:solidFill>
                <a:latin typeface="Calibri" pitchFamily="34" charset="0"/>
                <a:ea typeface="+mn-ea"/>
              </a:rPr>
              <a:t>    </a:t>
            </a:r>
            <a:r>
              <a:rPr lang="en-US" sz="4000">
                <a:solidFill>
                  <a:srgbClr val="FFFFFF"/>
                </a:solidFill>
                <a:latin typeface="Calibri" pitchFamily="34" charset="0"/>
                <a:ea typeface="+mn-ea"/>
              </a:rPr>
              <a:t>in</a:t>
            </a:r>
            <a:r>
              <a:rPr lang="en-US" sz="6000">
                <a:solidFill>
                  <a:srgbClr val="FFFFFF"/>
                </a:solidFill>
                <a:latin typeface="Calibri" pitchFamily="34" charset="0"/>
                <a:ea typeface="+mn-ea"/>
              </a:rPr>
              <a:t> </a:t>
            </a:r>
            <a:r>
              <a:rPr lang="en-US" sz="5500">
                <a:solidFill>
                  <a:srgbClr val="FFFFFF"/>
                </a:solidFill>
                <a:latin typeface="Calibri" pitchFamily="34" charset="0"/>
                <a:ea typeface="+mn-ea"/>
              </a:rPr>
              <a:t>New Brunswick</a:t>
            </a: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0"/>
          <p:cNvGrpSpPr>
            <a:grpSpLocks/>
          </p:cNvGrpSpPr>
          <p:nvPr/>
        </p:nvGrpSpPr>
        <p:grpSpPr bwMode="auto">
          <a:xfrm>
            <a:off x="423908" y="2724150"/>
            <a:ext cx="8093075" cy="1026796"/>
            <a:chOff x="309" y="1178"/>
            <a:chExt cx="5098" cy="539"/>
          </a:xfrm>
        </p:grpSpPr>
        <p:pic>
          <p:nvPicPr>
            <p:cNvPr id="2584580" name="Picture 4" descr="NB_Colour"/>
            <p:cNvPicPr>
              <a:picLocks noChangeAspect="1" noChangeArrowheads="1"/>
            </p:cNvPicPr>
            <p:nvPr/>
          </p:nvPicPr>
          <p:blipFill>
            <a:blip r:embed="rId3" cstate="print"/>
            <a:srcRect/>
            <a:stretch>
              <a:fillRect/>
            </a:stretch>
          </p:blipFill>
          <p:spPr bwMode="auto">
            <a:xfrm>
              <a:off x="309" y="1178"/>
              <a:ext cx="1256" cy="474"/>
            </a:xfrm>
            <a:prstGeom prst="rect">
              <a:avLst/>
            </a:prstGeom>
            <a:noFill/>
          </p:spPr>
        </p:pic>
        <p:pic>
          <p:nvPicPr>
            <p:cNvPr id="2584581" name="Picture 5" descr="Dillon%20B&amp;W%20Logo%20-%20Transparent%20Background"/>
            <p:cNvPicPr>
              <a:picLocks noChangeAspect="1" noChangeArrowheads="1"/>
            </p:cNvPicPr>
            <p:nvPr/>
          </p:nvPicPr>
          <p:blipFill>
            <a:blip r:embed="rId4" cstate="print">
              <a:lum bright="70000" contrast="-70000"/>
              <a:grayscl/>
              <a:biLevel thresh="50000"/>
            </a:blip>
            <a:srcRect/>
            <a:stretch>
              <a:fillRect/>
            </a:stretch>
          </p:blipFill>
          <p:spPr bwMode="auto">
            <a:xfrm>
              <a:off x="4520" y="1185"/>
              <a:ext cx="887" cy="532"/>
            </a:xfrm>
            <a:prstGeom prst="rect">
              <a:avLst/>
            </a:prstGeom>
            <a:noFill/>
            <a:ln w="9525">
              <a:noFill/>
              <a:miter lim="800000"/>
              <a:headEnd/>
              <a:tailEnd/>
            </a:ln>
          </p:spPr>
        </p:pic>
      </p:grpSp>
      <p:pic>
        <p:nvPicPr>
          <p:cNvPr id="2584583" name="Picture 7" descr="Online-Marketing-Icon"/>
          <p:cNvPicPr>
            <a:picLocks noChangeAspect="1" noChangeArrowheads="1"/>
          </p:cNvPicPr>
          <p:nvPr/>
        </p:nvPicPr>
        <p:blipFill>
          <a:blip r:embed="rId5" cstate="print"/>
          <a:srcRect/>
          <a:stretch>
            <a:fillRect/>
          </a:stretch>
        </p:blipFill>
        <p:spPr bwMode="auto">
          <a:xfrm>
            <a:off x="1733568" y="1268730"/>
            <a:ext cx="5700713" cy="5442586"/>
          </a:xfrm>
          <a:prstGeom prst="rect">
            <a:avLst/>
          </a:prstGeom>
          <a:noFill/>
        </p:spPr>
      </p:pic>
      <p:sp>
        <p:nvSpPr>
          <p:cNvPr id="2584584" name="Rectangle 8"/>
          <p:cNvSpPr>
            <a:spLocks noChangeArrowheads="1"/>
          </p:cNvSpPr>
          <p:nvPr/>
        </p:nvSpPr>
        <p:spPr bwMode="auto">
          <a:xfrm>
            <a:off x="404816" y="3249930"/>
            <a:ext cx="8739187" cy="1655446"/>
          </a:xfrm>
          <a:prstGeom prst="rect">
            <a:avLst/>
          </a:prstGeom>
          <a:noFill/>
          <a:ln w="9525">
            <a:noFill/>
            <a:miter lim="800000"/>
            <a:headEnd/>
            <a:tailEnd/>
          </a:ln>
          <a:effectLst/>
        </p:spPr>
        <p:txBody>
          <a:bodyPr lIns="0" tIns="0" rIns="0" bIns="0"/>
          <a:lstStyle/>
          <a:p>
            <a:pPr marL="342900" indent="-342900" algn="ctr" eaLnBrk="1" hangingPunct="1">
              <a:lnSpc>
                <a:spcPct val="90000"/>
              </a:lnSpc>
              <a:spcBef>
                <a:spcPct val="50000"/>
              </a:spcBef>
              <a:buSzPct val="77000"/>
            </a:pPr>
            <a:r>
              <a:rPr lang="en-US" sz="10000">
                <a:solidFill>
                  <a:srgbClr val="FFFFFF"/>
                </a:solidFill>
                <a:latin typeface="Calibri" pitchFamily="34" charset="0"/>
                <a:ea typeface="+mn-ea"/>
              </a:rPr>
              <a:t>Who?</a:t>
            </a:r>
          </a:p>
        </p:txBody>
      </p:sp>
      <p:sp>
        <p:nvSpPr>
          <p:cNvPr id="2584585" name="Text Box 9"/>
          <p:cNvSpPr txBox="1">
            <a:spLocks noChangeArrowheads="1"/>
          </p:cNvSpPr>
          <p:nvPr/>
        </p:nvSpPr>
        <p:spPr bwMode="auto">
          <a:xfrm>
            <a:off x="7607321" y="247651"/>
            <a:ext cx="1535113" cy="553998"/>
          </a:xfrm>
          <a:prstGeom prst="rect">
            <a:avLst/>
          </a:prstGeom>
          <a:noFill/>
          <a:ln w="9525" algn="ctr">
            <a:noFill/>
            <a:miter lim="800000"/>
            <a:headEnd/>
            <a:tailEnd/>
          </a:ln>
          <a:effectLst/>
        </p:spPr>
        <p:txBody>
          <a:bodyPr>
            <a:spAutoFit/>
          </a:bodyPr>
          <a:lstStyle/>
          <a:p>
            <a:pPr algn="r">
              <a:spcBef>
                <a:spcPct val="50000"/>
              </a:spcBef>
            </a:pPr>
            <a:r>
              <a:rPr lang="en-US" sz="1500">
                <a:solidFill>
                  <a:srgbClr val="000000"/>
                </a:solidFill>
                <a:latin typeface="Calibri" pitchFamily="34" charset="0"/>
                <a:ea typeface="+mn-ea"/>
              </a:rPr>
              <a:t>New Brunswick CLASP Project</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87" name="Rectangle 7"/>
          <p:cNvSpPr>
            <a:spLocks noChangeArrowheads="1"/>
          </p:cNvSpPr>
          <p:nvPr/>
        </p:nvSpPr>
        <p:spPr bwMode="auto">
          <a:xfrm>
            <a:off x="0" y="3114676"/>
            <a:ext cx="9144000" cy="1655444"/>
          </a:xfrm>
          <a:prstGeom prst="rect">
            <a:avLst/>
          </a:prstGeom>
          <a:noFill/>
          <a:ln w="9525">
            <a:noFill/>
            <a:miter lim="800000"/>
            <a:headEnd/>
            <a:tailEnd/>
          </a:ln>
          <a:effectLst/>
        </p:spPr>
        <p:txBody>
          <a:bodyPr lIns="0" tIns="0" rIns="0" bIns="0"/>
          <a:lstStyle/>
          <a:p>
            <a:pPr marL="342900" indent="-342900" algn="ctr" eaLnBrk="1" hangingPunct="1">
              <a:lnSpc>
                <a:spcPct val="90000"/>
              </a:lnSpc>
              <a:spcBef>
                <a:spcPct val="50000"/>
              </a:spcBef>
              <a:buSzPct val="77000"/>
            </a:pPr>
            <a:r>
              <a:rPr lang="en-US" sz="10000">
                <a:solidFill>
                  <a:srgbClr val="FFFFFF"/>
                </a:solidFill>
                <a:latin typeface="Calibri" pitchFamily="34" charset="0"/>
                <a:ea typeface="+mn-ea"/>
              </a:rPr>
              <a:t>What?</a:t>
            </a:r>
          </a:p>
        </p:txBody>
      </p:sp>
      <p:sp>
        <p:nvSpPr>
          <p:cNvPr id="2580509" name="Text Box 29"/>
          <p:cNvSpPr txBox="1">
            <a:spLocks noChangeArrowheads="1"/>
          </p:cNvSpPr>
          <p:nvPr/>
        </p:nvSpPr>
        <p:spPr bwMode="auto">
          <a:xfrm>
            <a:off x="7607321" y="247651"/>
            <a:ext cx="1535113" cy="553998"/>
          </a:xfrm>
          <a:prstGeom prst="rect">
            <a:avLst/>
          </a:prstGeom>
          <a:noFill/>
          <a:ln w="9525" algn="ctr">
            <a:noFill/>
            <a:miter lim="800000"/>
            <a:headEnd/>
            <a:tailEnd/>
          </a:ln>
          <a:effectLst/>
        </p:spPr>
        <p:txBody>
          <a:bodyPr>
            <a:spAutoFit/>
          </a:bodyPr>
          <a:lstStyle/>
          <a:p>
            <a:pPr algn="r">
              <a:spcBef>
                <a:spcPct val="50000"/>
              </a:spcBef>
            </a:pPr>
            <a:r>
              <a:rPr lang="en-US" sz="1500">
                <a:solidFill>
                  <a:srgbClr val="000000"/>
                </a:solidFill>
                <a:latin typeface="Calibri" pitchFamily="34" charset="0"/>
                <a:ea typeface="+mn-ea"/>
              </a:rPr>
              <a:t>New Brunswick CLASP Project</a:t>
            </a:r>
          </a:p>
        </p:txBody>
      </p:sp>
      <p:grpSp>
        <p:nvGrpSpPr>
          <p:cNvPr id="2" name="Group 46"/>
          <p:cNvGrpSpPr>
            <a:grpSpLocks/>
          </p:cNvGrpSpPr>
          <p:nvPr/>
        </p:nvGrpSpPr>
        <p:grpSpPr bwMode="auto">
          <a:xfrm>
            <a:off x="554059" y="1786890"/>
            <a:ext cx="3798887" cy="899160"/>
            <a:chOff x="160" y="924"/>
            <a:chExt cx="2393" cy="472"/>
          </a:xfrm>
        </p:grpSpPr>
        <p:sp>
          <p:nvSpPr>
            <p:cNvPr id="2580501" name="Rectangle 21"/>
            <p:cNvSpPr>
              <a:spLocks noChangeArrowheads="1"/>
            </p:cNvSpPr>
            <p:nvPr/>
          </p:nvSpPr>
          <p:spPr bwMode="auto">
            <a:xfrm>
              <a:off x="526" y="924"/>
              <a:ext cx="2027" cy="472"/>
            </a:xfrm>
            <a:prstGeom prst="rect">
              <a:avLst/>
            </a:prstGeom>
            <a:noFill/>
            <a:ln w="9525">
              <a:noFill/>
              <a:miter lim="800000"/>
              <a:headEnd/>
              <a:tailEnd/>
            </a:ln>
            <a:effectLst/>
          </p:spPr>
          <p:txBody>
            <a:bodyPr lIns="0" tIns="0" rIns="0" bIns="0"/>
            <a:lstStyle/>
            <a:p>
              <a:pPr eaLnBrk="1" hangingPunct="1">
                <a:lnSpc>
                  <a:spcPct val="90000"/>
                </a:lnSpc>
                <a:spcBef>
                  <a:spcPct val="50000"/>
                </a:spcBef>
                <a:buSzPct val="77000"/>
              </a:pPr>
              <a:r>
                <a:rPr lang="en-US" sz="2000">
                  <a:solidFill>
                    <a:srgbClr val="FFFFFF"/>
                  </a:solidFill>
                  <a:latin typeface="Calibri" pitchFamily="34" charset="0"/>
                  <a:ea typeface="+mn-ea"/>
                </a:rPr>
                <a:t>Raise awareness of linkages b/w built environment and health outcomes</a:t>
              </a:r>
            </a:p>
          </p:txBody>
        </p:sp>
        <p:pic>
          <p:nvPicPr>
            <p:cNvPr id="2580517" name="Picture 37" descr="Archery-Target-icon"/>
            <p:cNvPicPr>
              <a:picLocks noChangeAspect="1" noChangeArrowheads="1"/>
            </p:cNvPicPr>
            <p:nvPr/>
          </p:nvPicPr>
          <p:blipFill>
            <a:blip r:embed="rId3" cstate="print"/>
            <a:srcRect/>
            <a:stretch>
              <a:fillRect/>
            </a:stretch>
          </p:blipFill>
          <p:spPr bwMode="auto">
            <a:xfrm>
              <a:off x="160" y="956"/>
              <a:ext cx="296" cy="296"/>
            </a:xfrm>
            <a:prstGeom prst="rect">
              <a:avLst/>
            </a:prstGeom>
            <a:noFill/>
          </p:spPr>
        </p:pic>
      </p:grpSp>
      <p:grpSp>
        <p:nvGrpSpPr>
          <p:cNvPr id="3" name="Group 45"/>
          <p:cNvGrpSpPr>
            <a:grpSpLocks/>
          </p:cNvGrpSpPr>
          <p:nvPr/>
        </p:nvGrpSpPr>
        <p:grpSpPr bwMode="auto">
          <a:xfrm>
            <a:off x="5370538" y="1788796"/>
            <a:ext cx="3544887" cy="899160"/>
            <a:chOff x="2977" y="939"/>
            <a:chExt cx="2233" cy="472"/>
          </a:xfrm>
        </p:grpSpPr>
        <p:sp>
          <p:nvSpPr>
            <p:cNvPr id="2580518" name="Rectangle 38"/>
            <p:cNvSpPr>
              <a:spLocks noChangeArrowheads="1"/>
            </p:cNvSpPr>
            <p:nvPr/>
          </p:nvSpPr>
          <p:spPr bwMode="auto">
            <a:xfrm>
              <a:off x="3343" y="939"/>
              <a:ext cx="1867" cy="472"/>
            </a:xfrm>
            <a:prstGeom prst="rect">
              <a:avLst/>
            </a:prstGeom>
            <a:noFill/>
            <a:ln w="9525">
              <a:noFill/>
              <a:miter lim="800000"/>
              <a:headEnd/>
              <a:tailEnd/>
            </a:ln>
            <a:effectLst/>
          </p:spPr>
          <p:txBody>
            <a:bodyPr lIns="0" tIns="0" rIns="0" bIns="0"/>
            <a:lstStyle/>
            <a:p>
              <a:pPr eaLnBrk="1" hangingPunct="1">
                <a:lnSpc>
                  <a:spcPct val="90000"/>
                </a:lnSpc>
                <a:spcBef>
                  <a:spcPct val="50000"/>
                </a:spcBef>
                <a:buSzPct val="77000"/>
              </a:pPr>
              <a:r>
                <a:rPr lang="en-US" sz="2000">
                  <a:solidFill>
                    <a:srgbClr val="FFFFFF"/>
                  </a:solidFill>
                  <a:latin typeface="Calibri" pitchFamily="34" charset="0"/>
                  <a:ea typeface="+mn-ea"/>
                </a:rPr>
                <a:t>Understand the built environment decision making framework in NB</a:t>
              </a:r>
            </a:p>
          </p:txBody>
        </p:sp>
        <p:pic>
          <p:nvPicPr>
            <p:cNvPr id="2580519" name="Picture 39" descr="Archery-Target-icon"/>
            <p:cNvPicPr>
              <a:picLocks noChangeAspect="1" noChangeArrowheads="1"/>
            </p:cNvPicPr>
            <p:nvPr/>
          </p:nvPicPr>
          <p:blipFill>
            <a:blip r:embed="rId3" cstate="print"/>
            <a:srcRect/>
            <a:stretch>
              <a:fillRect/>
            </a:stretch>
          </p:blipFill>
          <p:spPr bwMode="auto">
            <a:xfrm>
              <a:off x="2977" y="971"/>
              <a:ext cx="296" cy="296"/>
            </a:xfrm>
            <a:prstGeom prst="rect">
              <a:avLst/>
            </a:prstGeom>
            <a:noFill/>
          </p:spPr>
        </p:pic>
      </p:grpSp>
      <p:grpSp>
        <p:nvGrpSpPr>
          <p:cNvPr id="4" name="Group 47"/>
          <p:cNvGrpSpPr>
            <a:grpSpLocks/>
          </p:cNvGrpSpPr>
          <p:nvPr/>
        </p:nvGrpSpPr>
        <p:grpSpPr bwMode="auto">
          <a:xfrm>
            <a:off x="555628" y="5189220"/>
            <a:ext cx="2792413" cy="899160"/>
            <a:chOff x="161" y="2619"/>
            <a:chExt cx="1759" cy="472"/>
          </a:xfrm>
        </p:grpSpPr>
        <p:sp>
          <p:nvSpPr>
            <p:cNvPr id="2580520" name="Rectangle 40"/>
            <p:cNvSpPr>
              <a:spLocks noChangeArrowheads="1"/>
            </p:cNvSpPr>
            <p:nvPr/>
          </p:nvSpPr>
          <p:spPr bwMode="auto">
            <a:xfrm>
              <a:off x="527" y="2619"/>
              <a:ext cx="1393" cy="472"/>
            </a:xfrm>
            <a:prstGeom prst="rect">
              <a:avLst/>
            </a:prstGeom>
            <a:noFill/>
            <a:ln w="9525">
              <a:noFill/>
              <a:miter lim="800000"/>
              <a:headEnd/>
              <a:tailEnd/>
            </a:ln>
            <a:effectLst/>
          </p:spPr>
          <p:txBody>
            <a:bodyPr lIns="0" tIns="0" rIns="0" bIns="0"/>
            <a:lstStyle/>
            <a:p>
              <a:pPr eaLnBrk="1" hangingPunct="1">
                <a:lnSpc>
                  <a:spcPct val="90000"/>
                </a:lnSpc>
                <a:spcBef>
                  <a:spcPct val="50000"/>
                </a:spcBef>
                <a:buSzPct val="77000"/>
              </a:pPr>
              <a:r>
                <a:rPr lang="en-US" sz="2000">
                  <a:solidFill>
                    <a:srgbClr val="FFFFFF"/>
                  </a:solidFill>
                  <a:latin typeface="Calibri" pitchFamily="34" charset="0"/>
                  <a:ea typeface="+mn-ea"/>
                </a:rPr>
                <a:t>Strengthen / build relationships with key stakeholders</a:t>
              </a:r>
            </a:p>
          </p:txBody>
        </p:sp>
        <p:pic>
          <p:nvPicPr>
            <p:cNvPr id="2580521" name="Picture 41" descr="Archery-Target-icon"/>
            <p:cNvPicPr>
              <a:picLocks noChangeAspect="1" noChangeArrowheads="1"/>
            </p:cNvPicPr>
            <p:nvPr/>
          </p:nvPicPr>
          <p:blipFill>
            <a:blip r:embed="rId3" cstate="print"/>
            <a:srcRect/>
            <a:stretch>
              <a:fillRect/>
            </a:stretch>
          </p:blipFill>
          <p:spPr bwMode="auto">
            <a:xfrm>
              <a:off x="161" y="2651"/>
              <a:ext cx="296" cy="296"/>
            </a:xfrm>
            <a:prstGeom prst="rect">
              <a:avLst/>
            </a:prstGeom>
            <a:noFill/>
          </p:spPr>
        </p:pic>
      </p:grpSp>
      <p:grpSp>
        <p:nvGrpSpPr>
          <p:cNvPr id="5" name="Group 44"/>
          <p:cNvGrpSpPr>
            <a:grpSpLocks/>
          </p:cNvGrpSpPr>
          <p:nvPr/>
        </p:nvGrpSpPr>
        <p:grpSpPr bwMode="auto">
          <a:xfrm>
            <a:off x="5367352" y="5172076"/>
            <a:ext cx="3463925" cy="899160"/>
            <a:chOff x="2982" y="2631"/>
            <a:chExt cx="2182" cy="472"/>
          </a:xfrm>
        </p:grpSpPr>
        <p:sp>
          <p:nvSpPr>
            <p:cNvPr id="2580522" name="Rectangle 42"/>
            <p:cNvSpPr>
              <a:spLocks noChangeArrowheads="1"/>
            </p:cNvSpPr>
            <p:nvPr/>
          </p:nvSpPr>
          <p:spPr bwMode="auto">
            <a:xfrm>
              <a:off x="3348" y="2631"/>
              <a:ext cx="1816" cy="472"/>
            </a:xfrm>
            <a:prstGeom prst="rect">
              <a:avLst/>
            </a:prstGeom>
            <a:noFill/>
            <a:ln w="9525">
              <a:noFill/>
              <a:miter lim="800000"/>
              <a:headEnd/>
              <a:tailEnd/>
            </a:ln>
            <a:effectLst/>
          </p:spPr>
          <p:txBody>
            <a:bodyPr lIns="0" tIns="0" rIns="0" bIns="0"/>
            <a:lstStyle/>
            <a:p>
              <a:pPr eaLnBrk="1" hangingPunct="1">
                <a:lnSpc>
                  <a:spcPct val="90000"/>
                </a:lnSpc>
                <a:spcBef>
                  <a:spcPct val="50000"/>
                </a:spcBef>
                <a:buSzPct val="77000"/>
              </a:pPr>
              <a:r>
                <a:rPr lang="en-US" sz="2000">
                  <a:solidFill>
                    <a:srgbClr val="FFFFFF"/>
                  </a:solidFill>
                  <a:latin typeface="Calibri" pitchFamily="34" charset="0"/>
                  <a:ea typeface="+mn-ea"/>
                </a:rPr>
                <a:t>Develop a model to advance healthy built environment long term</a:t>
              </a:r>
            </a:p>
          </p:txBody>
        </p:sp>
        <p:pic>
          <p:nvPicPr>
            <p:cNvPr id="2580523" name="Picture 43" descr="Archery-Target-icon"/>
            <p:cNvPicPr>
              <a:picLocks noChangeAspect="1" noChangeArrowheads="1"/>
            </p:cNvPicPr>
            <p:nvPr/>
          </p:nvPicPr>
          <p:blipFill>
            <a:blip r:embed="rId3" cstate="print"/>
            <a:srcRect/>
            <a:stretch>
              <a:fillRect/>
            </a:stretch>
          </p:blipFill>
          <p:spPr bwMode="auto">
            <a:xfrm>
              <a:off x="2982" y="2663"/>
              <a:ext cx="296" cy="296"/>
            </a:xfrm>
            <a:prstGeom prst="rect">
              <a:avLst/>
            </a:prstGeom>
            <a:noFill/>
          </p:spPr>
        </p:pic>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8674" name="Rectangle 2"/>
          <p:cNvSpPr>
            <a:spLocks noChangeArrowheads="1"/>
          </p:cNvSpPr>
          <p:nvPr/>
        </p:nvSpPr>
        <p:spPr bwMode="auto">
          <a:xfrm>
            <a:off x="0" y="3128010"/>
            <a:ext cx="9144000" cy="1655446"/>
          </a:xfrm>
          <a:prstGeom prst="rect">
            <a:avLst/>
          </a:prstGeom>
          <a:noFill/>
          <a:ln w="9525">
            <a:noFill/>
            <a:miter lim="800000"/>
            <a:headEnd/>
            <a:tailEnd/>
          </a:ln>
          <a:effectLst/>
        </p:spPr>
        <p:txBody>
          <a:bodyPr lIns="0" tIns="0" rIns="0" bIns="0"/>
          <a:lstStyle/>
          <a:p>
            <a:pPr marL="342900" indent="-342900" algn="ctr" eaLnBrk="1" hangingPunct="1">
              <a:lnSpc>
                <a:spcPct val="90000"/>
              </a:lnSpc>
              <a:spcBef>
                <a:spcPct val="50000"/>
              </a:spcBef>
              <a:buSzPct val="77000"/>
            </a:pPr>
            <a:r>
              <a:rPr lang="en-US" sz="10000">
                <a:solidFill>
                  <a:srgbClr val="FFFFFF"/>
                </a:solidFill>
                <a:latin typeface="Calibri" pitchFamily="34" charset="0"/>
                <a:ea typeface="+mn-ea"/>
              </a:rPr>
              <a:t>How?</a:t>
            </a:r>
          </a:p>
        </p:txBody>
      </p:sp>
      <p:grpSp>
        <p:nvGrpSpPr>
          <p:cNvPr id="2" name="Group 3"/>
          <p:cNvGrpSpPr>
            <a:grpSpLocks/>
          </p:cNvGrpSpPr>
          <p:nvPr/>
        </p:nvGrpSpPr>
        <p:grpSpPr bwMode="auto">
          <a:xfrm>
            <a:off x="5429250" y="1971676"/>
            <a:ext cx="3303588" cy="954404"/>
            <a:chOff x="166" y="731"/>
            <a:chExt cx="2081" cy="501"/>
          </a:xfrm>
        </p:grpSpPr>
        <p:pic>
          <p:nvPicPr>
            <p:cNvPr id="2588676" name="Picture 4" descr="Folder-icon"/>
            <p:cNvPicPr>
              <a:picLocks noChangeAspect="1" noChangeArrowheads="1"/>
            </p:cNvPicPr>
            <p:nvPr/>
          </p:nvPicPr>
          <p:blipFill>
            <a:blip r:embed="rId3" cstate="print"/>
            <a:srcRect/>
            <a:stretch>
              <a:fillRect/>
            </a:stretch>
          </p:blipFill>
          <p:spPr bwMode="auto">
            <a:xfrm>
              <a:off x="166" y="731"/>
              <a:ext cx="453" cy="453"/>
            </a:xfrm>
            <a:prstGeom prst="rect">
              <a:avLst/>
            </a:prstGeom>
            <a:noFill/>
          </p:spPr>
        </p:pic>
        <p:sp>
          <p:nvSpPr>
            <p:cNvPr id="2588677" name="Rectangle 5"/>
            <p:cNvSpPr>
              <a:spLocks noChangeArrowheads="1"/>
            </p:cNvSpPr>
            <p:nvPr/>
          </p:nvSpPr>
          <p:spPr bwMode="auto">
            <a:xfrm>
              <a:off x="664" y="760"/>
              <a:ext cx="1583" cy="472"/>
            </a:xfrm>
            <a:prstGeom prst="rect">
              <a:avLst/>
            </a:prstGeom>
            <a:noFill/>
            <a:ln w="9525">
              <a:noFill/>
              <a:miter lim="800000"/>
              <a:headEnd/>
              <a:tailEnd/>
            </a:ln>
            <a:effectLst/>
          </p:spPr>
          <p:txBody>
            <a:bodyPr lIns="0" tIns="0" rIns="0" bIns="0"/>
            <a:lstStyle/>
            <a:p>
              <a:pPr eaLnBrk="1" hangingPunct="1">
                <a:lnSpc>
                  <a:spcPct val="90000"/>
                </a:lnSpc>
                <a:spcBef>
                  <a:spcPct val="50000"/>
                </a:spcBef>
                <a:buSzPct val="77000"/>
              </a:pPr>
              <a:r>
                <a:rPr lang="en-US">
                  <a:solidFill>
                    <a:srgbClr val="FFFFFF"/>
                  </a:solidFill>
                  <a:latin typeface="Calibri" pitchFamily="34" charset="0"/>
                  <a:ea typeface="+mn-ea"/>
                </a:rPr>
                <a:t>Working with the City of Fredericton</a:t>
              </a:r>
            </a:p>
          </p:txBody>
        </p:sp>
      </p:grpSp>
      <p:grpSp>
        <p:nvGrpSpPr>
          <p:cNvPr id="3" name="Group 6"/>
          <p:cNvGrpSpPr>
            <a:grpSpLocks/>
          </p:cNvGrpSpPr>
          <p:nvPr/>
        </p:nvGrpSpPr>
        <p:grpSpPr bwMode="auto">
          <a:xfrm>
            <a:off x="395288" y="5135884"/>
            <a:ext cx="3643312" cy="948690"/>
            <a:chOff x="3142" y="732"/>
            <a:chExt cx="2295" cy="498"/>
          </a:xfrm>
        </p:grpSpPr>
        <p:sp>
          <p:nvSpPr>
            <p:cNvPr id="2588679" name="Rectangle 7"/>
            <p:cNvSpPr>
              <a:spLocks noChangeArrowheads="1"/>
            </p:cNvSpPr>
            <p:nvPr/>
          </p:nvSpPr>
          <p:spPr bwMode="auto">
            <a:xfrm>
              <a:off x="3651" y="758"/>
              <a:ext cx="1786" cy="472"/>
            </a:xfrm>
            <a:prstGeom prst="rect">
              <a:avLst/>
            </a:prstGeom>
            <a:noFill/>
            <a:ln w="9525">
              <a:noFill/>
              <a:miter lim="800000"/>
              <a:headEnd/>
              <a:tailEnd/>
            </a:ln>
            <a:effectLst/>
          </p:spPr>
          <p:txBody>
            <a:bodyPr lIns="0" tIns="0" rIns="0" bIns="0"/>
            <a:lstStyle/>
            <a:p>
              <a:pPr eaLnBrk="1" hangingPunct="1">
                <a:lnSpc>
                  <a:spcPct val="90000"/>
                </a:lnSpc>
                <a:spcBef>
                  <a:spcPct val="50000"/>
                </a:spcBef>
                <a:buSzPct val="77000"/>
              </a:pPr>
              <a:r>
                <a:rPr lang="en-US">
                  <a:solidFill>
                    <a:srgbClr val="FFFFFF"/>
                  </a:solidFill>
                  <a:latin typeface="Calibri" pitchFamily="34" charset="0"/>
                  <a:ea typeface="+mn-ea"/>
                </a:rPr>
                <a:t>Community Planning Act Review</a:t>
              </a:r>
            </a:p>
          </p:txBody>
        </p:sp>
        <p:pic>
          <p:nvPicPr>
            <p:cNvPr id="2588680" name="Picture 8" descr="Folder-icon"/>
            <p:cNvPicPr>
              <a:picLocks noChangeAspect="1" noChangeArrowheads="1"/>
            </p:cNvPicPr>
            <p:nvPr/>
          </p:nvPicPr>
          <p:blipFill>
            <a:blip r:embed="rId3" cstate="print"/>
            <a:srcRect/>
            <a:stretch>
              <a:fillRect/>
            </a:stretch>
          </p:blipFill>
          <p:spPr bwMode="auto">
            <a:xfrm>
              <a:off x="3142" y="732"/>
              <a:ext cx="453" cy="453"/>
            </a:xfrm>
            <a:prstGeom prst="rect">
              <a:avLst/>
            </a:prstGeom>
            <a:noFill/>
          </p:spPr>
        </p:pic>
      </p:grpSp>
      <p:grpSp>
        <p:nvGrpSpPr>
          <p:cNvPr id="4" name="Group 9"/>
          <p:cNvGrpSpPr>
            <a:grpSpLocks/>
          </p:cNvGrpSpPr>
          <p:nvPr/>
        </p:nvGrpSpPr>
        <p:grpSpPr bwMode="auto">
          <a:xfrm>
            <a:off x="415964" y="1950724"/>
            <a:ext cx="3643313" cy="948690"/>
            <a:chOff x="3067" y="2473"/>
            <a:chExt cx="2295" cy="498"/>
          </a:xfrm>
        </p:grpSpPr>
        <p:sp>
          <p:nvSpPr>
            <p:cNvPr id="2588682" name="Rectangle 10"/>
            <p:cNvSpPr>
              <a:spLocks noChangeArrowheads="1"/>
            </p:cNvSpPr>
            <p:nvPr/>
          </p:nvSpPr>
          <p:spPr bwMode="auto">
            <a:xfrm>
              <a:off x="3576" y="2499"/>
              <a:ext cx="1786" cy="472"/>
            </a:xfrm>
            <a:prstGeom prst="rect">
              <a:avLst/>
            </a:prstGeom>
            <a:noFill/>
            <a:ln w="9525">
              <a:noFill/>
              <a:miter lim="800000"/>
              <a:headEnd/>
              <a:tailEnd/>
            </a:ln>
            <a:effectLst/>
          </p:spPr>
          <p:txBody>
            <a:bodyPr lIns="0" tIns="0" rIns="0" bIns="0"/>
            <a:lstStyle/>
            <a:p>
              <a:pPr eaLnBrk="1" hangingPunct="1">
                <a:lnSpc>
                  <a:spcPct val="90000"/>
                </a:lnSpc>
                <a:spcBef>
                  <a:spcPct val="50000"/>
                </a:spcBef>
                <a:buSzPct val="77000"/>
              </a:pPr>
              <a:r>
                <a:rPr lang="en-US">
                  <a:solidFill>
                    <a:srgbClr val="FFFFFF"/>
                  </a:solidFill>
                  <a:latin typeface="Calibri" pitchFamily="34" charset="0"/>
                  <a:ea typeface="+mn-ea"/>
                </a:rPr>
                <a:t>Healthy Communities Coalition</a:t>
              </a:r>
            </a:p>
          </p:txBody>
        </p:sp>
        <p:pic>
          <p:nvPicPr>
            <p:cNvPr id="2588683" name="Picture 11" descr="Folder-icon"/>
            <p:cNvPicPr>
              <a:picLocks noChangeAspect="1" noChangeArrowheads="1"/>
            </p:cNvPicPr>
            <p:nvPr/>
          </p:nvPicPr>
          <p:blipFill>
            <a:blip r:embed="rId3" cstate="print"/>
            <a:srcRect/>
            <a:stretch>
              <a:fillRect/>
            </a:stretch>
          </p:blipFill>
          <p:spPr bwMode="auto">
            <a:xfrm>
              <a:off x="3067" y="2473"/>
              <a:ext cx="453" cy="453"/>
            </a:xfrm>
            <a:prstGeom prst="rect">
              <a:avLst/>
            </a:prstGeom>
            <a:noFill/>
          </p:spPr>
        </p:pic>
      </p:grpSp>
      <p:grpSp>
        <p:nvGrpSpPr>
          <p:cNvPr id="5" name="Group 12"/>
          <p:cNvGrpSpPr>
            <a:grpSpLocks/>
          </p:cNvGrpSpPr>
          <p:nvPr/>
        </p:nvGrpSpPr>
        <p:grpSpPr bwMode="auto">
          <a:xfrm>
            <a:off x="5410221" y="5185414"/>
            <a:ext cx="3643313" cy="948690"/>
            <a:chOff x="263" y="2449"/>
            <a:chExt cx="2295" cy="498"/>
          </a:xfrm>
        </p:grpSpPr>
        <p:sp>
          <p:nvSpPr>
            <p:cNvPr id="2588685" name="Rectangle 13"/>
            <p:cNvSpPr>
              <a:spLocks noChangeArrowheads="1"/>
            </p:cNvSpPr>
            <p:nvPr/>
          </p:nvSpPr>
          <p:spPr bwMode="auto">
            <a:xfrm>
              <a:off x="772" y="2475"/>
              <a:ext cx="1786" cy="472"/>
            </a:xfrm>
            <a:prstGeom prst="rect">
              <a:avLst/>
            </a:prstGeom>
            <a:noFill/>
            <a:ln w="9525">
              <a:noFill/>
              <a:miter lim="800000"/>
              <a:headEnd/>
              <a:tailEnd/>
            </a:ln>
            <a:effectLst/>
          </p:spPr>
          <p:txBody>
            <a:bodyPr lIns="0" tIns="0" rIns="0" bIns="0"/>
            <a:lstStyle/>
            <a:p>
              <a:pPr eaLnBrk="1" hangingPunct="1">
                <a:lnSpc>
                  <a:spcPct val="90000"/>
                </a:lnSpc>
                <a:spcBef>
                  <a:spcPct val="50000"/>
                </a:spcBef>
                <a:buSzPct val="77000"/>
              </a:pPr>
              <a:r>
                <a:rPr lang="en-US">
                  <a:solidFill>
                    <a:srgbClr val="FFFFFF"/>
                  </a:solidFill>
                  <a:latin typeface="Calibri" pitchFamily="34" charset="0"/>
                  <a:ea typeface="+mn-ea"/>
                </a:rPr>
                <a:t>RALA Tools              Pilot Project</a:t>
              </a:r>
            </a:p>
          </p:txBody>
        </p:sp>
        <p:pic>
          <p:nvPicPr>
            <p:cNvPr id="2588686" name="Picture 14" descr="Folder-icon"/>
            <p:cNvPicPr>
              <a:picLocks noChangeAspect="1" noChangeArrowheads="1"/>
            </p:cNvPicPr>
            <p:nvPr/>
          </p:nvPicPr>
          <p:blipFill>
            <a:blip r:embed="rId3" cstate="print"/>
            <a:srcRect/>
            <a:stretch>
              <a:fillRect/>
            </a:stretch>
          </p:blipFill>
          <p:spPr bwMode="auto">
            <a:xfrm>
              <a:off x="263" y="2449"/>
              <a:ext cx="453" cy="453"/>
            </a:xfrm>
            <a:prstGeom prst="rect">
              <a:avLst/>
            </a:prstGeom>
            <a:noFill/>
          </p:spPr>
        </p:pic>
      </p:grpSp>
      <p:sp>
        <p:nvSpPr>
          <p:cNvPr id="2588687" name="Text Box 15"/>
          <p:cNvSpPr txBox="1">
            <a:spLocks noChangeArrowheads="1"/>
          </p:cNvSpPr>
          <p:nvPr/>
        </p:nvSpPr>
        <p:spPr bwMode="auto">
          <a:xfrm>
            <a:off x="7607321" y="247651"/>
            <a:ext cx="1535113" cy="553998"/>
          </a:xfrm>
          <a:prstGeom prst="rect">
            <a:avLst/>
          </a:prstGeom>
          <a:noFill/>
          <a:ln w="9525" algn="ctr">
            <a:noFill/>
            <a:miter lim="800000"/>
            <a:headEnd/>
            <a:tailEnd/>
          </a:ln>
          <a:effectLst/>
        </p:spPr>
        <p:txBody>
          <a:bodyPr>
            <a:spAutoFit/>
          </a:bodyPr>
          <a:lstStyle/>
          <a:p>
            <a:pPr algn="r">
              <a:spcBef>
                <a:spcPct val="50000"/>
              </a:spcBef>
            </a:pPr>
            <a:r>
              <a:rPr lang="en-US" sz="1500">
                <a:solidFill>
                  <a:srgbClr val="000000"/>
                </a:solidFill>
                <a:latin typeface="Calibri" pitchFamily="34" charset="0"/>
                <a:ea typeface="+mn-ea"/>
              </a:rPr>
              <a:t>New Brunswick CLASP Project</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2770" name="Rectangle 2"/>
          <p:cNvSpPr>
            <a:spLocks noChangeArrowheads="1"/>
          </p:cNvSpPr>
          <p:nvPr/>
        </p:nvSpPr>
        <p:spPr bwMode="auto">
          <a:xfrm>
            <a:off x="0" y="3128010"/>
            <a:ext cx="9144000" cy="1655446"/>
          </a:xfrm>
          <a:prstGeom prst="rect">
            <a:avLst/>
          </a:prstGeom>
          <a:noFill/>
          <a:ln w="9525">
            <a:noFill/>
            <a:miter lim="800000"/>
            <a:headEnd/>
            <a:tailEnd/>
          </a:ln>
          <a:effectLst/>
        </p:spPr>
        <p:txBody>
          <a:bodyPr lIns="0" tIns="0" rIns="0" bIns="0"/>
          <a:lstStyle/>
          <a:p>
            <a:pPr marL="342900" indent="-342900" algn="ctr" eaLnBrk="1" hangingPunct="1">
              <a:lnSpc>
                <a:spcPct val="90000"/>
              </a:lnSpc>
              <a:spcBef>
                <a:spcPct val="50000"/>
              </a:spcBef>
              <a:buSzPct val="77000"/>
            </a:pPr>
            <a:r>
              <a:rPr lang="en-US" sz="10000">
                <a:solidFill>
                  <a:srgbClr val="FFFFFF"/>
                </a:solidFill>
                <a:latin typeface="Calibri" pitchFamily="34" charset="0"/>
                <a:ea typeface="+mn-ea"/>
              </a:rPr>
              <a:t>RALA</a:t>
            </a:r>
          </a:p>
        </p:txBody>
      </p:sp>
      <p:sp>
        <p:nvSpPr>
          <p:cNvPr id="2592773" name="Rectangle 5"/>
          <p:cNvSpPr>
            <a:spLocks noChangeArrowheads="1"/>
          </p:cNvSpPr>
          <p:nvPr/>
        </p:nvSpPr>
        <p:spPr bwMode="auto">
          <a:xfrm>
            <a:off x="6219835" y="2026920"/>
            <a:ext cx="2513013" cy="899160"/>
          </a:xfrm>
          <a:prstGeom prst="rect">
            <a:avLst/>
          </a:prstGeom>
          <a:noFill/>
          <a:ln w="9525">
            <a:noFill/>
            <a:miter lim="800000"/>
            <a:headEnd/>
            <a:tailEnd/>
          </a:ln>
          <a:effectLst/>
        </p:spPr>
        <p:txBody>
          <a:bodyPr lIns="0" tIns="0" rIns="0" bIns="0"/>
          <a:lstStyle/>
          <a:p>
            <a:pPr marL="288925" indent="-288925" eaLnBrk="1" hangingPunct="1">
              <a:lnSpc>
                <a:spcPct val="90000"/>
              </a:lnSpc>
              <a:spcBef>
                <a:spcPct val="50000"/>
              </a:spcBef>
              <a:buSzPct val="77000"/>
              <a:buFontTx/>
              <a:buChar char="•"/>
            </a:pPr>
            <a:r>
              <a:rPr lang="en-US">
                <a:solidFill>
                  <a:srgbClr val="FFFFFF"/>
                </a:solidFill>
                <a:latin typeface="Calibri" pitchFamily="34" charset="0"/>
                <a:ea typeface="+mn-ea"/>
              </a:rPr>
              <a:t>Adaptation</a:t>
            </a:r>
          </a:p>
        </p:txBody>
      </p:sp>
      <p:sp>
        <p:nvSpPr>
          <p:cNvPr id="2592778" name="Rectangle 10"/>
          <p:cNvSpPr>
            <a:spLocks noChangeArrowheads="1"/>
          </p:cNvSpPr>
          <p:nvPr/>
        </p:nvSpPr>
        <p:spPr bwMode="auto">
          <a:xfrm>
            <a:off x="652493" y="2000254"/>
            <a:ext cx="4351337" cy="941070"/>
          </a:xfrm>
          <a:prstGeom prst="rect">
            <a:avLst/>
          </a:prstGeom>
          <a:noFill/>
          <a:ln w="9525">
            <a:noFill/>
            <a:miter lim="800000"/>
            <a:headEnd/>
            <a:tailEnd/>
          </a:ln>
          <a:effectLst/>
        </p:spPr>
        <p:txBody>
          <a:bodyPr lIns="0" tIns="0" rIns="0" bIns="0"/>
          <a:lstStyle/>
          <a:p>
            <a:pPr marL="288925" indent="-288925" eaLnBrk="1" hangingPunct="1">
              <a:lnSpc>
                <a:spcPct val="90000"/>
              </a:lnSpc>
              <a:spcBef>
                <a:spcPct val="50000"/>
              </a:spcBef>
              <a:buSzPct val="77000"/>
              <a:buFontTx/>
              <a:buChar char="•"/>
            </a:pPr>
            <a:r>
              <a:rPr lang="en-US">
                <a:solidFill>
                  <a:srgbClr val="FFFFFF"/>
                </a:solidFill>
                <a:latin typeface="Calibri" pitchFamily="34" charset="0"/>
                <a:ea typeface="+mn-ea"/>
              </a:rPr>
              <a:t>Rural Active Living Assessement </a:t>
            </a:r>
            <a:r>
              <a:rPr lang="en-US" sz="1800">
                <a:solidFill>
                  <a:srgbClr val="FFFFFF"/>
                </a:solidFill>
                <a:latin typeface="Calibri" pitchFamily="34" charset="0"/>
                <a:ea typeface="+mn-ea"/>
              </a:rPr>
              <a:t>(http://activelivingresearch.org) </a:t>
            </a:r>
          </a:p>
        </p:txBody>
      </p:sp>
      <p:sp>
        <p:nvSpPr>
          <p:cNvPr id="2592783" name="Text Box 15"/>
          <p:cNvSpPr txBox="1">
            <a:spLocks noChangeArrowheads="1"/>
          </p:cNvSpPr>
          <p:nvPr/>
        </p:nvSpPr>
        <p:spPr bwMode="auto">
          <a:xfrm>
            <a:off x="7607321" y="247651"/>
            <a:ext cx="1535113" cy="553998"/>
          </a:xfrm>
          <a:prstGeom prst="rect">
            <a:avLst/>
          </a:prstGeom>
          <a:noFill/>
          <a:ln w="9525" algn="ctr">
            <a:noFill/>
            <a:miter lim="800000"/>
            <a:headEnd/>
            <a:tailEnd/>
          </a:ln>
          <a:effectLst/>
        </p:spPr>
        <p:txBody>
          <a:bodyPr>
            <a:spAutoFit/>
          </a:bodyPr>
          <a:lstStyle/>
          <a:p>
            <a:pPr algn="r">
              <a:spcBef>
                <a:spcPct val="50000"/>
              </a:spcBef>
            </a:pPr>
            <a:r>
              <a:rPr lang="en-US" sz="1500">
                <a:solidFill>
                  <a:srgbClr val="000000"/>
                </a:solidFill>
                <a:latin typeface="Calibri" pitchFamily="34" charset="0"/>
                <a:ea typeface="+mn-ea"/>
              </a:rPr>
              <a:t>New Brunswick CLASP Project</a:t>
            </a:r>
          </a:p>
        </p:txBody>
      </p:sp>
      <p:pic>
        <p:nvPicPr>
          <p:cNvPr id="2592786" name="Picture 18" descr="Folder-icon"/>
          <p:cNvPicPr>
            <a:picLocks noChangeAspect="1" noChangeArrowheads="1"/>
          </p:cNvPicPr>
          <p:nvPr/>
        </p:nvPicPr>
        <p:blipFill>
          <a:blip r:embed="rId3" cstate="print"/>
          <a:srcRect/>
          <a:stretch>
            <a:fillRect/>
          </a:stretch>
        </p:blipFill>
        <p:spPr bwMode="auto">
          <a:xfrm>
            <a:off x="2276490" y="3379474"/>
            <a:ext cx="911225" cy="1093470"/>
          </a:xfrm>
          <a:prstGeom prst="rect">
            <a:avLst/>
          </a:prstGeom>
          <a:noFill/>
        </p:spPr>
      </p:pic>
      <p:sp>
        <p:nvSpPr>
          <p:cNvPr id="2592787" name="Rectangle 19"/>
          <p:cNvSpPr>
            <a:spLocks noChangeArrowheads="1"/>
          </p:cNvSpPr>
          <p:nvPr/>
        </p:nvSpPr>
        <p:spPr bwMode="auto">
          <a:xfrm>
            <a:off x="652463" y="5109214"/>
            <a:ext cx="3027362" cy="941070"/>
          </a:xfrm>
          <a:prstGeom prst="rect">
            <a:avLst/>
          </a:prstGeom>
          <a:noFill/>
          <a:ln w="9525">
            <a:noFill/>
            <a:miter lim="800000"/>
            <a:headEnd/>
            <a:tailEnd/>
          </a:ln>
          <a:effectLst/>
        </p:spPr>
        <p:txBody>
          <a:bodyPr lIns="0" tIns="0" rIns="0" bIns="0"/>
          <a:lstStyle/>
          <a:p>
            <a:pPr marL="288925" indent="-288925" eaLnBrk="1" hangingPunct="1">
              <a:lnSpc>
                <a:spcPct val="90000"/>
              </a:lnSpc>
              <a:spcBef>
                <a:spcPct val="50000"/>
              </a:spcBef>
              <a:buSzPct val="77000"/>
              <a:buFontTx/>
              <a:buChar char="•"/>
            </a:pPr>
            <a:r>
              <a:rPr lang="en-US">
                <a:solidFill>
                  <a:srgbClr val="FFFFFF"/>
                </a:solidFill>
                <a:latin typeface="Calibri" pitchFamily="34" charset="0"/>
                <a:ea typeface="+mn-ea"/>
              </a:rPr>
              <a:t>4 Partner Communities</a:t>
            </a:r>
            <a:endParaRPr lang="en-US" sz="1800">
              <a:solidFill>
                <a:srgbClr val="FFFFFF"/>
              </a:solidFill>
              <a:latin typeface="Calibri" pitchFamily="34" charset="0"/>
              <a:ea typeface="+mn-ea"/>
            </a:endParaRPr>
          </a:p>
        </p:txBody>
      </p:sp>
      <p:sp>
        <p:nvSpPr>
          <p:cNvPr id="2592788" name="Rectangle 20"/>
          <p:cNvSpPr>
            <a:spLocks noChangeArrowheads="1"/>
          </p:cNvSpPr>
          <p:nvPr/>
        </p:nvSpPr>
        <p:spPr bwMode="auto">
          <a:xfrm>
            <a:off x="6219835" y="5059680"/>
            <a:ext cx="2513013" cy="899160"/>
          </a:xfrm>
          <a:prstGeom prst="rect">
            <a:avLst/>
          </a:prstGeom>
          <a:noFill/>
          <a:ln w="9525">
            <a:noFill/>
            <a:miter lim="800000"/>
            <a:headEnd/>
            <a:tailEnd/>
          </a:ln>
          <a:effectLst/>
        </p:spPr>
        <p:txBody>
          <a:bodyPr lIns="0" tIns="0" rIns="0" bIns="0"/>
          <a:lstStyle/>
          <a:p>
            <a:pPr marL="288925" indent="-288925" eaLnBrk="1" hangingPunct="1">
              <a:lnSpc>
                <a:spcPct val="90000"/>
              </a:lnSpc>
              <a:spcBef>
                <a:spcPct val="50000"/>
              </a:spcBef>
              <a:buSzPct val="77000"/>
              <a:buFontTx/>
              <a:buChar char="•"/>
            </a:pPr>
            <a:r>
              <a:rPr lang="en-US">
                <a:solidFill>
                  <a:srgbClr val="FFFFFF"/>
                </a:solidFill>
                <a:latin typeface="Calibri" pitchFamily="34" charset="0"/>
                <a:ea typeface="+mn-ea"/>
              </a:rPr>
              <a:t>Pilot Project Package</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9277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59277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59278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59278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92773" grpId="0"/>
      <p:bldP spid="2592778" grpId="0"/>
      <p:bldP spid="2592787" grpId="0"/>
      <p:bldP spid="259278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22" name="Rectangle 2"/>
          <p:cNvSpPr>
            <a:spLocks noChangeArrowheads="1"/>
          </p:cNvSpPr>
          <p:nvPr/>
        </p:nvSpPr>
        <p:spPr bwMode="auto">
          <a:xfrm>
            <a:off x="0" y="3114676"/>
            <a:ext cx="9144000" cy="1655444"/>
          </a:xfrm>
          <a:prstGeom prst="rect">
            <a:avLst/>
          </a:prstGeom>
          <a:noFill/>
          <a:ln w="9525">
            <a:noFill/>
            <a:miter lim="800000"/>
            <a:headEnd/>
            <a:tailEnd/>
          </a:ln>
          <a:effectLst/>
        </p:spPr>
        <p:txBody>
          <a:bodyPr lIns="0" tIns="0" rIns="0" bIns="0"/>
          <a:lstStyle/>
          <a:p>
            <a:pPr marL="342900" indent="-342900" algn="ctr" eaLnBrk="1" hangingPunct="1">
              <a:lnSpc>
                <a:spcPct val="70000"/>
              </a:lnSpc>
              <a:buSzPct val="77000"/>
            </a:pPr>
            <a:r>
              <a:rPr lang="en-US" sz="7000">
                <a:solidFill>
                  <a:srgbClr val="FFFFFF"/>
                </a:solidFill>
                <a:latin typeface="Calibri" pitchFamily="34" charset="0"/>
                <a:ea typeface="+mn-ea"/>
              </a:rPr>
              <a:t>Lessons</a:t>
            </a:r>
          </a:p>
          <a:p>
            <a:pPr marL="342900" indent="-342900" algn="ctr" eaLnBrk="1" hangingPunct="1">
              <a:lnSpc>
                <a:spcPct val="70000"/>
              </a:lnSpc>
              <a:buSzPct val="77000"/>
            </a:pPr>
            <a:r>
              <a:rPr lang="en-US" sz="7000">
                <a:solidFill>
                  <a:srgbClr val="FFFFFF"/>
                </a:solidFill>
                <a:latin typeface="Calibri" pitchFamily="34" charset="0"/>
                <a:ea typeface="+mn-ea"/>
              </a:rPr>
              <a:t>Learned</a:t>
            </a:r>
          </a:p>
        </p:txBody>
      </p:sp>
      <p:sp>
        <p:nvSpPr>
          <p:cNvPr id="2590723" name="Text Box 3"/>
          <p:cNvSpPr txBox="1">
            <a:spLocks noChangeArrowheads="1"/>
          </p:cNvSpPr>
          <p:nvPr/>
        </p:nvSpPr>
        <p:spPr bwMode="auto">
          <a:xfrm>
            <a:off x="7607321" y="247651"/>
            <a:ext cx="1535113" cy="553998"/>
          </a:xfrm>
          <a:prstGeom prst="rect">
            <a:avLst/>
          </a:prstGeom>
          <a:noFill/>
          <a:ln w="9525" algn="ctr">
            <a:noFill/>
            <a:miter lim="800000"/>
            <a:headEnd/>
            <a:tailEnd/>
          </a:ln>
          <a:effectLst/>
        </p:spPr>
        <p:txBody>
          <a:bodyPr>
            <a:spAutoFit/>
          </a:bodyPr>
          <a:lstStyle/>
          <a:p>
            <a:pPr algn="r">
              <a:spcBef>
                <a:spcPct val="50000"/>
              </a:spcBef>
            </a:pPr>
            <a:r>
              <a:rPr lang="en-US" sz="1500">
                <a:solidFill>
                  <a:srgbClr val="000000"/>
                </a:solidFill>
                <a:latin typeface="Calibri" pitchFamily="34" charset="0"/>
                <a:ea typeface="+mn-ea"/>
              </a:rPr>
              <a:t>New Brunswick CLASP Project</a:t>
            </a:r>
          </a:p>
        </p:txBody>
      </p:sp>
      <p:grpSp>
        <p:nvGrpSpPr>
          <p:cNvPr id="2" name="Group 21"/>
          <p:cNvGrpSpPr>
            <a:grpSpLocks/>
          </p:cNvGrpSpPr>
          <p:nvPr/>
        </p:nvGrpSpPr>
        <p:grpSpPr bwMode="auto">
          <a:xfrm>
            <a:off x="407988" y="1710690"/>
            <a:ext cx="4686300" cy="975360"/>
            <a:chOff x="257" y="898"/>
            <a:chExt cx="2952" cy="512"/>
          </a:xfrm>
        </p:grpSpPr>
        <p:sp>
          <p:nvSpPr>
            <p:cNvPr id="2590725" name="Rectangle 5"/>
            <p:cNvSpPr>
              <a:spLocks noChangeArrowheads="1"/>
            </p:cNvSpPr>
            <p:nvPr/>
          </p:nvSpPr>
          <p:spPr bwMode="auto">
            <a:xfrm>
              <a:off x="715" y="938"/>
              <a:ext cx="2494" cy="472"/>
            </a:xfrm>
            <a:prstGeom prst="rect">
              <a:avLst/>
            </a:prstGeom>
            <a:noFill/>
            <a:ln w="9525">
              <a:noFill/>
              <a:miter lim="800000"/>
              <a:headEnd/>
              <a:tailEnd/>
            </a:ln>
            <a:effectLst/>
          </p:spPr>
          <p:txBody>
            <a:bodyPr lIns="0" tIns="0" rIns="0" bIns="0"/>
            <a:lstStyle/>
            <a:p>
              <a:pPr eaLnBrk="1" hangingPunct="1">
                <a:lnSpc>
                  <a:spcPct val="90000"/>
                </a:lnSpc>
                <a:spcBef>
                  <a:spcPct val="50000"/>
                </a:spcBef>
                <a:buSzPct val="77000"/>
              </a:pPr>
              <a:r>
                <a:rPr lang="en-US">
                  <a:solidFill>
                    <a:srgbClr val="FFFFFF"/>
                  </a:solidFill>
                  <a:latin typeface="Calibri" pitchFamily="34" charset="0"/>
                  <a:ea typeface="+mn-ea"/>
                </a:rPr>
                <a:t>Value in combining the voices of public health and planning</a:t>
              </a:r>
            </a:p>
          </p:txBody>
        </p:sp>
        <p:pic>
          <p:nvPicPr>
            <p:cNvPr id="2590739" name="Picture 19" descr="126671-simple-black-square-icon-business-gears-sc37"/>
            <p:cNvPicPr>
              <a:picLocks noChangeAspect="1" noChangeArrowheads="1"/>
            </p:cNvPicPr>
            <p:nvPr/>
          </p:nvPicPr>
          <p:blipFill>
            <a:blip r:embed="rId3" cstate="print"/>
            <a:srcRect/>
            <a:stretch>
              <a:fillRect/>
            </a:stretch>
          </p:blipFill>
          <p:spPr bwMode="auto">
            <a:xfrm>
              <a:off x="257" y="898"/>
              <a:ext cx="469" cy="469"/>
            </a:xfrm>
            <a:prstGeom prst="rect">
              <a:avLst/>
            </a:prstGeom>
            <a:noFill/>
          </p:spPr>
        </p:pic>
      </p:grpSp>
      <p:grpSp>
        <p:nvGrpSpPr>
          <p:cNvPr id="3" name="Group 22"/>
          <p:cNvGrpSpPr>
            <a:grpSpLocks/>
          </p:cNvGrpSpPr>
          <p:nvPr/>
        </p:nvGrpSpPr>
        <p:grpSpPr bwMode="auto">
          <a:xfrm>
            <a:off x="5226050" y="5240656"/>
            <a:ext cx="3678238" cy="1002030"/>
            <a:chOff x="3292" y="2751"/>
            <a:chExt cx="2317" cy="526"/>
          </a:xfrm>
        </p:grpSpPr>
        <p:sp>
          <p:nvSpPr>
            <p:cNvPr id="2590728" name="Rectangle 8"/>
            <p:cNvSpPr>
              <a:spLocks noChangeArrowheads="1"/>
            </p:cNvSpPr>
            <p:nvPr/>
          </p:nvSpPr>
          <p:spPr bwMode="auto">
            <a:xfrm>
              <a:off x="3742" y="2805"/>
              <a:ext cx="1867" cy="472"/>
            </a:xfrm>
            <a:prstGeom prst="rect">
              <a:avLst/>
            </a:prstGeom>
            <a:noFill/>
            <a:ln w="9525">
              <a:noFill/>
              <a:miter lim="800000"/>
              <a:headEnd/>
              <a:tailEnd/>
            </a:ln>
            <a:effectLst/>
          </p:spPr>
          <p:txBody>
            <a:bodyPr lIns="0" tIns="0" rIns="0" bIns="0"/>
            <a:lstStyle/>
            <a:p>
              <a:pPr eaLnBrk="1" hangingPunct="1">
                <a:lnSpc>
                  <a:spcPct val="90000"/>
                </a:lnSpc>
                <a:spcBef>
                  <a:spcPct val="50000"/>
                </a:spcBef>
                <a:buSzPct val="77000"/>
              </a:pPr>
              <a:r>
                <a:rPr lang="en-US">
                  <a:solidFill>
                    <a:srgbClr val="FFFFFF"/>
                  </a:solidFill>
                  <a:latin typeface="Calibri" pitchFamily="34" charset="0"/>
                  <a:ea typeface="+mn-ea"/>
                </a:rPr>
                <a:t>Build the business case; sell the co-benefits</a:t>
              </a:r>
            </a:p>
          </p:txBody>
        </p:sp>
        <p:pic>
          <p:nvPicPr>
            <p:cNvPr id="2590740" name="Picture 20" descr="126671-simple-black-square-icon-business-gears-sc37"/>
            <p:cNvPicPr>
              <a:picLocks noChangeAspect="1" noChangeArrowheads="1"/>
            </p:cNvPicPr>
            <p:nvPr/>
          </p:nvPicPr>
          <p:blipFill>
            <a:blip r:embed="rId3" cstate="print"/>
            <a:srcRect/>
            <a:stretch>
              <a:fillRect/>
            </a:stretch>
          </p:blipFill>
          <p:spPr bwMode="auto">
            <a:xfrm>
              <a:off x="3292" y="2751"/>
              <a:ext cx="469" cy="469"/>
            </a:xfrm>
            <a:prstGeom prst="rect">
              <a:avLst/>
            </a:prstGeom>
            <a:noFill/>
          </p:spPr>
        </p:pic>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6626" name="Text Box 2"/>
          <p:cNvSpPr txBox="1">
            <a:spLocks noChangeArrowheads="1"/>
          </p:cNvSpPr>
          <p:nvPr/>
        </p:nvSpPr>
        <p:spPr bwMode="auto">
          <a:xfrm>
            <a:off x="7607315" y="247651"/>
            <a:ext cx="1535113" cy="553998"/>
          </a:xfrm>
          <a:prstGeom prst="rect">
            <a:avLst/>
          </a:prstGeom>
          <a:noFill/>
          <a:ln w="9525" algn="ctr">
            <a:noFill/>
            <a:miter lim="800000"/>
            <a:headEnd/>
            <a:tailEnd/>
          </a:ln>
          <a:effectLst/>
        </p:spPr>
        <p:txBody>
          <a:bodyPr>
            <a:spAutoFit/>
          </a:bodyPr>
          <a:lstStyle/>
          <a:p>
            <a:pPr algn="r">
              <a:spcBef>
                <a:spcPct val="50000"/>
              </a:spcBef>
            </a:pPr>
            <a:r>
              <a:rPr lang="en-US" sz="1500">
                <a:solidFill>
                  <a:srgbClr val="000000"/>
                </a:solidFill>
                <a:latin typeface="Calibri" pitchFamily="34" charset="0"/>
                <a:ea typeface="+mn-ea"/>
              </a:rPr>
              <a:t>New Brunswick CLASP Project</a:t>
            </a:r>
          </a:p>
        </p:txBody>
      </p:sp>
      <p:sp>
        <p:nvSpPr>
          <p:cNvPr id="2586627" name="Rectangle 3"/>
          <p:cNvSpPr>
            <a:spLocks noChangeArrowheads="1"/>
          </p:cNvSpPr>
          <p:nvPr/>
        </p:nvSpPr>
        <p:spPr bwMode="auto">
          <a:xfrm>
            <a:off x="0" y="2838450"/>
            <a:ext cx="9144000" cy="1003936"/>
          </a:xfrm>
          <a:prstGeom prst="rect">
            <a:avLst/>
          </a:prstGeom>
          <a:noFill/>
          <a:ln w="9525">
            <a:noFill/>
            <a:miter lim="800000"/>
            <a:headEnd/>
            <a:tailEnd/>
          </a:ln>
          <a:effectLst/>
        </p:spPr>
        <p:txBody>
          <a:bodyPr lIns="0" tIns="0" rIns="0" bIns="0"/>
          <a:lstStyle/>
          <a:p>
            <a:pPr marL="342900" indent="-342900" algn="ctr" eaLnBrk="1" hangingPunct="1">
              <a:lnSpc>
                <a:spcPct val="90000"/>
              </a:lnSpc>
              <a:spcBef>
                <a:spcPct val="50000"/>
              </a:spcBef>
              <a:buSzPct val="77000"/>
            </a:pPr>
            <a:r>
              <a:rPr lang="en-US" sz="5500">
                <a:solidFill>
                  <a:srgbClr val="FFFFFF"/>
                </a:solidFill>
                <a:latin typeface="Calibri" pitchFamily="34" charset="0"/>
                <a:ea typeface="+mn-ea"/>
              </a:rPr>
              <a:t>Thank You</a:t>
            </a:r>
          </a:p>
        </p:txBody>
      </p:sp>
      <p:pic>
        <p:nvPicPr>
          <p:cNvPr id="2586628" name="Picture 4" descr="HealthyCanada"/>
          <p:cNvPicPr>
            <a:picLocks noChangeAspect="1" noChangeArrowheads="1"/>
          </p:cNvPicPr>
          <p:nvPr/>
        </p:nvPicPr>
        <p:blipFill>
          <a:blip r:embed="rId3" cstate="print"/>
          <a:srcRect/>
          <a:stretch>
            <a:fillRect/>
          </a:stretch>
        </p:blipFill>
        <p:spPr bwMode="auto">
          <a:xfrm>
            <a:off x="447675" y="190504"/>
            <a:ext cx="1900238" cy="758190"/>
          </a:xfrm>
          <a:prstGeom prst="rect">
            <a:avLst/>
          </a:prstGeom>
          <a:noFill/>
        </p:spPr>
      </p:pic>
      <p:pic>
        <p:nvPicPr>
          <p:cNvPr id="2586629" name="Picture 5" descr="CLASP logo"/>
          <p:cNvPicPr>
            <a:picLocks noChangeAspect="1" noChangeArrowheads="1"/>
          </p:cNvPicPr>
          <p:nvPr/>
        </p:nvPicPr>
        <p:blipFill>
          <a:blip r:embed="rId4" cstate="print"/>
          <a:srcRect/>
          <a:stretch>
            <a:fillRect/>
          </a:stretch>
        </p:blipFill>
        <p:spPr bwMode="auto">
          <a:xfrm>
            <a:off x="3074990" y="135256"/>
            <a:ext cx="3425825" cy="822960"/>
          </a:xfrm>
          <a:prstGeom prst="rect">
            <a:avLst/>
          </a:prstGeom>
          <a:noFill/>
        </p:spPr>
      </p:pic>
      <p:sp>
        <p:nvSpPr>
          <p:cNvPr id="2586631" name="Rectangle 7"/>
          <p:cNvSpPr>
            <a:spLocks noChangeArrowheads="1"/>
          </p:cNvSpPr>
          <p:nvPr/>
        </p:nvSpPr>
        <p:spPr bwMode="auto">
          <a:xfrm>
            <a:off x="-3175" y="4234816"/>
            <a:ext cx="9144000" cy="1421130"/>
          </a:xfrm>
          <a:prstGeom prst="rect">
            <a:avLst/>
          </a:prstGeom>
          <a:noFill/>
          <a:ln w="9525">
            <a:noFill/>
            <a:miter lim="800000"/>
            <a:headEnd/>
            <a:tailEnd/>
          </a:ln>
          <a:effectLst/>
        </p:spPr>
        <p:txBody>
          <a:bodyPr lIns="0" tIns="0" rIns="0" bIns="0"/>
          <a:lstStyle/>
          <a:p>
            <a:pPr marL="342900" indent="-342900" algn="ctr" eaLnBrk="1" hangingPunct="1">
              <a:lnSpc>
                <a:spcPct val="90000"/>
              </a:lnSpc>
              <a:spcBef>
                <a:spcPct val="10000"/>
              </a:spcBef>
              <a:buSzPct val="77000"/>
            </a:pPr>
            <a:r>
              <a:rPr lang="en-US" sz="1800">
                <a:solidFill>
                  <a:srgbClr val="FFFFFF"/>
                </a:solidFill>
                <a:latin typeface="Calibri" pitchFamily="34" charset="0"/>
                <a:ea typeface="+mn-ea"/>
              </a:rPr>
              <a:t>Holly Owens, MCIP RPP</a:t>
            </a:r>
          </a:p>
          <a:p>
            <a:pPr marL="342900" indent="-342900" algn="ctr" eaLnBrk="1" hangingPunct="1">
              <a:lnSpc>
                <a:spcPct val="90000"/>
              </a:lnSpc>
              <a:spcBef>
                <a:spcPct val="10000"/>
              </a:spcBef>
              <a:buSzPct val="77000"/>
            </a:pPr>
            <a:r>
              <a:rPr lang="en-CA" sz="1800">
                <a:solidFill>
                  <a:srgbClr val="FFFFFF"/>
                </a:solidFill>
                <a:latin typeface="Calibri" pitchFamily="34" charset="0"/>
                <a:ea typeface="+mn-ea"/>
              </a:rPr>
              <a:t>CLASP Facilitator</a:t>
            </a:r>
          </a:p>
          <a:p>
            <a:pPr marL="342900" indent="-342900" algn="ctr" eaLnBrk="1" hangingPunct="1">
              <a:lnSpc>
                <a:spcPct val="90000"/>
              </a:lnSpc>
              <a:spcBef>
                <a:spcPct val="10000"/>
              </a:spcBef>
              <a:buSzPct val="77000"/>
            </a:pPr>
            <a:r>
              <a:rPr lang="en-CA" sz="1800">
                <a:solidFill>
                  <a:srgbClr val="FFFFFF"/>
                </a:solidFill>
                <a:latin typeface="Calibri" pitchFamily="34" charset="0"/>
                <a:ea typeface="+mn-ea"/>
              </a:rPr>
              <a:t>Dillon Consulting, Saint John, NB</a:t>
            </a:r>
          </a:p>
          <a:p>
            <a:pPr marL="342900" indent="-342900" algn="ctr" eaLnBrk="1" hangingPunct="1">
              <a:lnSpc>
                <a:spcPct val="90000"/>
              </a:lnSpc>
              <a:spcBef>
                <a:spcPct val="10000"/>
              </a:spcBef>
              <a:buSzPct val="77000"/>
            </a:pPr>
            <a:r>
              <a:rPr lang="en-CA" sz="1800">
                <a:solidFill>
                  <a:srgbClr val="FFFFFF"/>
                </a:solidFill>
                <a:latin typeface="Calibri" pitchFamily="34" charset="0"/>
                <a:ea typeface="+mn-ea"/>
              </a:rPr>
              <a:t>howens@dillon.ca</a:t>
            </a:r>
            <a:endParaRPr lang="en-US" sz="1800">
              <a:solidFill>
                <a:srgbClr val="FFFFFF"/>
              </a:solidFill>
              <a:latin typeface="Calibri" pitchFamily="34" charset="0"/>
              <a:ea typeface="+mn-ea"/>
            </a:endParaRP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ext Box 3"/>
          <p:cNvSpPr txBox="1">
            <a:spLocks noChangeArrowheads="1"/>
          </p:cNvSpPr>
          <p:nvPr/>
        </p:nvSpPr>
        <p:spPr bwMode="auto">
          <a:xfrm>
            <a:off x="4953009" y="4770442"/>
            <a:ext cx="3935413" cy="1706562"/>
          </a:xfrm>
          <a:prstGeom prst="rect">
            <a:avLst/>
          </a:prstGeom>
          <a:noFill/>
          <a:ln w="9525">
            <a:noFill/>
            <a:miter lim="800000"/>
            <a:headEnd/>
            <a:tailEnd/>
          </a:ln>
        </p:spPr>
        <p:txBody>
          <a:bodyPr anchor="ctr"/>
          <a:lstStyle/>
          <a:p>
            <a:pPr>
              <a:spcBef>
                <a:spcPct val="50000"/>
              </a:spcBef>
            </a:pPr>
            <a:r>
              <a:rPr lang="en-US" sz="1300" b="1">
                <a:solidFill>
                  <a:srgbClr val="000000"/>
                </a:solidFill>
                <a:latin typeface="Arial" pitchFamily="34" charset="0"/>
                <a:ea typeface="ヒラギノ角ゴ Pro W3" pitchFamily="-110" charset="-128"/>
              </a:rPr>
              <a:t>Dr. Gaynor Watson-Creed, Medical Officer of Health, CDHA</a:t>
            </a:r>
          </a:p>
          <a:p>
            <a:pPr>
              <a:spcBef>
                <a:spcPct val="50000"/>
              </a:spcBef>
            </a:pPr>
            <a:r>
              <a:rPr lang="en-US" sz="1300" b="1">
                <a:solidFill>
                  <a:srgbClr val="000000"/>
                </a:solidFill>
                <a:latin typeface="Arial" pitchFamily="34" charset="0"/>
                <a:ea typeface="ヒラギノ角ゴ Pro W3" pitchFamily="-110" charset="-128"/>
              </a:rPr>
              <a:t>Ali Shaver, CLASP Facilitator</a:t>
            </a:r>
          </a:p>
          <a:p>
            <a:pPr>
              <a:spcBef>
                <a:spcPct val="50000"/>
              </a:spcBef>
            </a:pPr>
            <a:r>
              <a:rPr lang="en-US" sz="1300" b="1">
                <a:solidFill>
                  <a:srgbClr val="000000"/>
                </a:solidFill>
                <a:latin typeface="Arial" pitchFamily="34" charset="0"/>
                <a:ea typeface="ヒラギノ角ゴ Pro W3" pitchFamily="-110" charset="-128"/>
              </a:rPr>
              <a:t>API Conference 2013 - Charlottetown, PEI</a:t>
            </a:r>
            <a:endParaRPr lang="en-US" sz="1300">
              <a:solidFill>
                <a:srgbClr val="000000"/>
              </a:solidFill>
              <a:latin typeface="Arial" pitchFamily="34" charset="0"/>
              <a:ea typeface="ヒラギノ角ゴ Pro W3" pitchFamily="-110" charset="-128"/>
            </a:endParaRPr>
          </a:p>
        </p:txBody>
      </p:sp>
      <p:sp>
        <p:nvSpPr>
          <p:cNvPr id="2051" name="Text Box 4"/>
          <p:cNvSpPr txBox="1">
            <a:spLocks noChangeArrowheads="1"/>
          </p:cNvSpPr>
          <p:nvPr/>
        </p:nvSpPr>
        <p:spPr bwMode="auto">
          <a:xfrm>
            <a:off x="4876815" y="838200"/>
            <a:ext cx="3262313" cy="2087563"/>
          </a:xfrm>
          <a:prstGeom prst="rect">
            <a:avLst/>
          </a:prstGeom>
          <a:noFill/>
          <a:ln w="9525">
            <a:noFill/>
            <a:miter lim="800000"/>
            <a:headEnd/>
            <a:tailEnd/>
          </a:ln>
        </p:spPr>
        <p:txBody>
          <a:bodyPr anchor="ctr"/>
          <a:lstStyle/>
          <a:p>
            <a:pPr>
              <a:spcBef>
                <a:spcPct val="50000"/>
              </a:spcBef>
            </a:pPr>
            <a:r>
              <a:rPr lang="en-US" sz="3200" b="1">
                <a:solidFill>
                  <a:srgbClr val="000000"/>
                </a:solidFill>
                <a:latin typeface="Arial" pitchFamily="34" charset="0"/>
                <a:ea typeface="ヒラギノ角ゴ Pro W3" pitchFamily="-110" charset="-128"/>
              </a:rPr>
              <a:t>Creating Healthier Communities Together</a:t>
            </a:r>
            <a:endParaRPr lang="en-US" sz="3200">
              <a:solidFill>
                <a:srgbClr val="000000"/>
              </a:solidFill>
              <a:latin typeface="Arial" pitchFamily="34" charset="0"/>
              <a:ea typeface="ヒラギノ角ゴ Pro W3" pitchFamily="-110" charset="-128"/>
            </a:endParaRPr>
          </a:p>
        </p:txBody>
      </p:sp>
      <p:pic>
        <p:nvPicPr>
          <p:cNvPr id="2052" name="Picture 5" descr="C:\Documents and Settings\Prefered Guest\Desktop\WyattBike.JPG"/>
          <p:cNvPicPr>
            <a:picLocks noChangeAspect="1" noChangeArrowheads="1"/>
          </p:cNvPicPr>
          <p:nvPr/>
        </p:nvPicPr>
        <p:blipFill>
          <a:blip r:embed="rId3" cstate="print"/>
          <a:srcRect/>
          <a:stretch>
            <a:fillRect/>
          </a:stretch>
        </p:blipFill>
        <p:spPr bwMode="auto">
          <a:xfrm>
            <a:off x="-625475" y="0"/>
            <a:ext cx="5121275" cy="6858000"/>
          </a:xfrm>
          <a:prstGeom prst="rect">
            <a:avLst/>
          </a:prstGeom>
          <a:noFill/>
          <a:ln w="9525">
            <a:noFill/>
            <a:miter lim="800000"/>
            <a:headEnd/>
            <a:tailEnd/>
          </a:ln>
        </p:spPr>
      </p:pic>
    </p:spTree>
  </p:cSld>
  <p:clrMapOvr>
    <a:masterClrMapping/>
  </p:clrMapOvr>
  <p:transition spd="slow">
    <p:fade thruBlk="1"/>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6" descr="capitalHealth_PublicHealth_ppt2.psd"/>
          <p:cNvPicPr>
            <a:picLocks noChangeAspect="1"/>
          </p:cNvPicPr>
          <p:nvPr/>
        </p:nvPicPr>
        <p:blipFill>
          <a:blip r:embed="rId3" cstate="print">
            <a:grayscl/>
          </a:blip>
          <a:srcRect/>
          <a:stretch>
            <a:fillRect/>
          </a:stretch>
        </p:blipFill>
        <p:spPr bwMode="auto">
          <a:xfrm>
            <a:off x="304800" y="44451"/>
            <a:ext cx="8534400" cy="6483350"/>
          </a:xfrm>
          <a:prstGeom prst="rect">
            <a:avLst/>
          </a:prstGeom>
          <a:noFill/>
          <a:ln w="9525">
            <a:noFill/>
            <a:miter lim="800000"/>
            <a:headEnd/>
            <a:tailEnd/>
          </a:ln>
        </p:spPr>
      </p:pic>
      <p:sp>
        <p:nvSpPr>
          <p:cNvPr id="15363" name="Title 1"/>
          <p:cNvSpPr>
            <a:spLocks/>
          </p:cNvSpPr>
          <p:nvPr/>
        </p:nvSpPr>
        <p:spPr bwMode="auto">
          <a:xfrm>
            <a:off x="611188" y="2492375"/>
            <a:ext cx="7916862" cy="550864"/>
          </a:xfrm>
          <a:prstGeom prst="rect">
            <a:avLst/>
          </a:prstGeom>
          <a:noFill/>
          <a:ln w="9525">
            <a:noFill/>
            <a:miter lim="800000"/>
            <a:headEnd/>
            <a:tailEnd/>
          </a:ln>
        </p:spPr>
        <p:txBody>
          <a:bodyPr anchor="ctr"/>
          <a:lstStyle/>
          <a:p>
            <a:pPr eaLnBrk="1" hangingPunct="1"/>
            <a:r>
              <a:rPr lang="en-US" sz="3200" b="1">
                <a:solidFill>
                  <a:srgbClr val="000000"/>
                </a:solidFill>
                <a:latin typeface="Arial" pitchFamily="34" charset="0"/>
                <a:ea typeface="ＭＳ Ｐゴシック" pitchFamily="34" charset="-128"/>
              </a:rPr>
              <a:t>What the heck is a medical officer of health (MOH)?</a:t>
            </a:r>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363"/>
                                        </p:tgtEl>
                                        <p:attrNameLst>
                                          <p:attrName>style.visibility</p:attrName>
                                        </p:attrNameLst>
                                      </p:cBhvr>
                                      <p:to>
                                        <p:strVal val="visible"/>
                                      </p:to>
                                    </p:set>
                                    <p:animEffect transition="in" filter="fade">
                                      <p:cBhvr>
                                        <p:cTn id="7" dur="2000"/>
                                        <p:tgtEl>
                                          <p:spTgt spid="153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Dr. Marla Shapiro"/>
          <p:cNvPicPr>
            <a:picLocks noChangeAspect="1" noChangeArrowheads="1"/>
          </p:cNvPicPr>
          <p:nvPr/>
        </p:nvPicPr>
        <p:blipFill>
          <a:blip r:embed="rId3" cstate="print"/>
          <a:srcRect/>
          <a:stretch>
            <a:fillRect/>
          </a:stretch>
        </p:blipFill>
        <p:spPr bwMode="auto">
          <a:xfrm>
            <a:off x="168317" y="46042"/>
            <a:ext cx="1781175" cy="2114550"/>
          </a:xfrm>
          <a:prstGeom prst="rect">
            <a:avLst/>
          </a:prstGeom>
          <a:noFill/>
          <a:ln w="9525">
            <a:noFill/>
            <a:miter lim="800000"/>
            <a:headEnd/>
            <a:tailEnd/>
          </a:ln>
        </p:spPr>
      </p:pic>
      <p:sp>
        <p:nvSpPr>
          <p:cNvPr id="4099" name="Rectangle 3"/>
          <p:cNvSpPr>
            <a:spLocks noChangeArrowheads="1"/>
          </p:cNvSpPr>
          <p:nvPr/>
        </p:nvSpPr>
        <p:spPr bwMode="auto">
          <a:xfrm>
            <a:off x="10" y="2272164"/>
            <a:ext cx="3313113" cy="830997"/>
          </a:xfrm>
          <a:prstGeom prst="rect">
            <a:avLst/>
          </a:prstGeom>
          <a:noFill/>
          <a:ln w="9525">
            <a:noFill/>
            <a:miter lim="800000"/>
            <a:headEnd/>
            <a:tailEnd/>
          </a:ln>
        </p:spPr>
        <p:txBody>
          <a:bodyPr anchor="ctr">
            <a:spAutoFit/>
          </a:bodyPr>
          <a:lstStyle/>
          <a:p>
            <a:r>
              <a:rPr lang="en-US" sz="1200">
                <a:solidFill>
                  <a:srgbClr val="000000"/>
                </a:solidFill>
                <a:latin typeface="Arial" pitchFamily="34" charset="0"/>
                <a:ea typeface="ＭＳ Ｐゴシック" pitchFamily="34" charset="-128"/>
              </a:rPr>
              <a:t>Canadians recognize Dr. Marla Shapiro as the Health and Medical Contributor for CTV's </a:t>
            </a:r>
            <a:r>
              <a:rPr lang="en-US" sz="1200" i="1">
                <a:solidFill>
                  <a:srgbClr val="000000"/>
                </a:solidFill>
                <a:latin typeface="Arial" pitchFamily="34" charset="0"/>
                <a:ea typeface="ＭＳ Ｐゴシック" pitchFamily="34" charset="-128"/>
              </a:rPr>
              <a:t>Canada AM</a:t>
            </a:r>
            <a:r>
              <a:rPr lang="en-US" sz="1200">
                <a:solidFill>
                  <a:srgbClr val="000000"/>
                </a:solidFill>
                <a:latin typeface="Arial" pitchFamily="34" charset="0"/>
                <a:ea typeface="ＭＳ Ｐゴシック" pitchFamily="34" charset="-128"/>
              </a:rPr>
              <a:t>, and the medical consultant for </a:t>
            </a:r>
            <a:r>
              <a:rPr lang="en-US" sz="1200" i="1">
                <a:solidFill>
                  <a:srgbClr val="000000"/>
                </a:solidFill>
                <a:latin typeface="Arial" pitchFamily="34" charset="0"/>
                <a:ea typeface="ＭＳ Ｐゴシック" pitchFamily="34" charset="-128"/>
              </a:rPr>
              <a:t>CTV National News with Lloyd Robertson</a:t>
            </a:r>
            <a:r>
              <a:rPr lang="en-US" sz="1200">
                <a:solidFill>
                  <a:srgbClr val="000000"/>
                </a:solidFill>
                <a:latin typeface="Arial" pitchFamily="34" charset="0"/>
                <a:ea typeface="ＭＳ Ｐゴシック" pitchFamily="34" charset="-128"/>
              </a:rPr>
              <a:t>. </a:t>
            </a:r>
          </a:p>
        </p:txBody>
      </p:sp>
      <p:pic>
        <p:nvPicPr>
          <p:cNvPr id="4100" name="Picture 4" descr="Premier McGuinty and Dr. Sheela Basrur, Chief Medical Officer of Health, meet with doctors and nurses at Toronto's Hospital for Sick Children."/>
          <p:cNvPicPr>
            <a:picLocks noChangeAspect="1" noChangeArrowheads="1"/>
          </p:cNvPicPr>
          <p:nvPr/>
        </p:nvPicPr>
        <p:blipFill>
          <a:blip r:embed="rId4" cstate="print"/>
          <a:srcRect/>
          <a:stretch>
            <a:fillRect/>
          </a:stretch>
        </p:blipFill>
        <p:spPr bwMode="auto">
          <a:xfrm>
            <a:off x="6588150" y="25"/>
            <a:ext cx="2555875" cy="1916113"/>
          </a:xfrm>
          <a:prstGeom prst="rect">
            <a:avLst/>
          </a:prstGeom>
          <a:noFill/>
          <a:ln w="9525">
            <a:noFill/>
            <a:miter lim="800000"/>
            <a:headEnd/>
            <a:tailEnd/>
          </a:ln>
        </p:spPr>
      </p:pic>
      <p:sp>
        <p:nvSpPr>
          <p:cNvPr id="4101" name="Rectangle 5"/>
          <p:cNvSpPr>
            <a:spLocks noChangeArrowheads="1"/>
          </p:cNvSpPr>
          <p:nvPr/>
        </p:nvSpPr>
        <p:spPr bwMode="auto">
          <a:xfrm>
            <a:off x="179388" y="3846999"/>
            <a:ext cx="3168650" cy="2492990"/>
          </a:xfrm>
          <a:prstGeom prst="rect">
            <a:avLst/>
          </a:prstGeom>
          <a:noFill/>
          <a:ln w="9525">
            <a:noFill/>
            <a:miter lim="800000"/>
            <a:headEnd/>
            <a:tailEnd/>
          </a:ln>
        </p:spPr>
        <p:txBody>
          <a:bodyPr anchor="ctr">
            <a:spAutoFit/>
          </a:bodyPr>
          <a:lstStyle/>
          <a:p>
            <a:r>
              <a:rPr lang="en-US" sz="1200">
                <a:solidFill>
                  <a:srgbClr val="000000"/>
                </a:solidFill>
                <a:latin typeface="Arial" pitchFamily="34" charset="0"/>
                <a:ea typeface="ＭＳ Ｐゴシック" pitchFamily="34" charset="-128"/>
              </a:rPr>
              <a:t>Dr. Samantha Nutt is a medical doctor with more than 13 of experience working in war zones.  Committed to peace, human rights and social justice, her ambition has always been to help war-affected women and children.  She has worked in some of the world's most violent flashpoints with War Child Canada, the United Nations and non-governmental organizations (NGOs) in Iraq, Afghanistan, The Democratic Republic of Congo, Liberia, Sierra Leone, Somalia, Iraq, Burundi, northern Uganda and the Thai-Burmese border.  </a:t>
            </a:r>
          </a:p>
        </p:txBody>
      </p:sp>
      <p:pic>
        <p:nvPicPr>
          <p:cNvPr id="4102" name="Picture 6" descr="Samantha Nutt"/>
          <p:cNvPicPr>
            <a:picLocks noChangeAspect="1" noChangeArrowheads="1"/>
          </p:cNvPicPr>
          <p:nvPr/>
        </p:nvPicPr>
        <p:blipFill>
          <a:blip r:embed="rId5" cstate="print"/>
          <a:srcRect/>
          <a:stretch>
            <a:fillRect/>
          </a:stretch>
        </p:blipFill>
        <p:spPr bwMode="auto">
          <a:xfrm>
            <a:off x="3563938" y="2708275"/>
            <a:ext cx="3027362" cy="4149725"/>
          </a:xfrm>
          <a:prstGeom prst="rect">
            <a:avLst/>
          </a:prstGeom>
          <a:noFill/>
          <a:ln w="9525">
            <a:noFill/>
            <a:miter lim="800000"/>
            <a:headEnd/>
            <a:tailEnd/>
          </a:ln>
        </p:spPr>
      </p:pic>
      <p:pic>
        <p:nvPicPr>
          <p:cNvPr id="4103" name="Picture 7" descr="Dr. Samantha Nutt and Dr. Eric Hoskins with children in Iraq"/>
          <p:cNvPicPr>
            <a:picLocks noChangeAspect="1" noChangeArrowheads="1"/>
          </p:cNvPicPr>
          <p:nvPr/>
        </p:nvPicPr>
        <p:blipFill>
          <a:blip r:embed="rId6" cstate="print"/>
          <a:srcRect/>
          <a:stretch>
            <a:fillRect/>
          </a:stretch>
        </p:blipFill>
        <p:spPr bwMode="auto">
          <a:xfrm>
            <a:off x="2268553" y="4"/>
            <a:ext cx="2905125" cy="2190750"/>
          </a:xfrm>
          <a:prstGeom prst="rect">
            <a:avLst/>
          </a:prstGeom>
          <a:noFill/>
          <a:ln w="9525">
            <a:noFill/>
            <a:miter lim="800000"/>
            <a:headEnd/>
            <a:tailEnd/>
          </a:ln>
        </p:spPr>
      </p:pic>
      <p:pic>
        <p:nvPicPr>
          <p:cNvPr id="4104" name="Picture 8"/>
          <p:cNvPicPr>
            <a:picLocks noChangeAspect="1" noChangeArrowheads="1"/>
          </p:cNvPicPr>
          <p:nvPr/>
        </p:nvPicPr>
        <p:blipFill>
          <a:blip r:embed="rId7" cstate="print"/>
          <a:srcRect/>
          <a:stretch>
            <a:fillRect/>
          </a:stretch>
        </p:blipFill>
        <p:spPr bwMode="auto">
          <a:xfrm>
            <a:off x="6732588" y="2349516"/>
            <a:ext cx="2170112" cy="2747963"/>
          </a:xfrm>
          <a:prstGeom prst="rect">
            <a:avLst/>
          </a:prstGeom>
          <a:noFill/>
          <a:ln w="9525">
            <a:noFill/>
            <a:miter lim="800000"/>
            <a:headEnd/>
            <a:tailEnd/>
          </a:ln>
        </p:spPr>
      </p:pic>
      <p:sp>
        <p:nvSpPr>
          <p:cNvPr id="4105" name="Text Box 9"/>
          <p:cNvSpPr txBox="1">
            <a:spLocks noChangeArrowheads="1"/>
          </p:cNvSpPr>
          <p:nvPr/>
        </p:nvSpPr>
        <p:spPr bwMode="auto">
          <a:xfrm>
            <a:off x="6784978" y="6256338"/>
            <a:ext cx="184731" cy="369332"/>
          </a:xfrm>
          <a:prstGeom prst="rect">
            <a:avLst/>
          </a:prstGeom>
          <a:noFill/>
          <a:ln w="9525">
            <a:noFill/>
            <a:miter lim="800000"/>
            <a:headEnd/>
            <a:tailEnd/>
          </a:ln>
        </p:spPr>
        <p:txBody>
          <a:bodyPr wrap="none">
            <a:spAutoFit/>
          </a:bodyPr>
          <a:lstStyle/>
          <a:p>
            <a:endParaRPr lang="en-US" sz="1800">
              <a:solidFill>
                <a:srgbClr val="000000"/>
              </a:solidFill>
              <a:latin typeface="Arial" pitchFamily="34" charset="0"/>
              <a:ea typeface="ＭＳ Ｐゴシック" pitchFamily="34" charset="-128"/>
            </a:endParaRPr>
          </a:p>
        </p:txBody>
      </p:sp>
      <p:sp>
        <p:nvSpPr>
          <p:cNvPr id="4106" name="Text Box 10"/>
          <p:cNvSpPr txBox="1">
            <a:spLocks noChangeArrowheads="1"/>
          </p:cNvSpPr>
          <p:nvPr/>
        </p:nvSpPr>
        <p:spPr bwMode="auto">
          <a:xfrm>
            <a:off x="6588150" y="5122865"/>
            <a:ext cx="2555875" cy="1754326"/>
          </a:xfrm>
          <a:prstGeom prst="rect">
            <a:avLst/>
          </a:prstGeom>
          <a:noFill/>
          <a:ln w="9525">
            <a:noFill/>
            <a:miter lim="800000"/>
            <a:headEnd/>
            <a:tailEnd/>
          </a:ln>
        </p:spPr>
        <p:txBody>
          <a:bodyPr>
            <a:spAutoFit/>
          </a:bodyPr>
          <a:lstStyle/>
          <a:p>
            <a:pPr>
              <a:spcBef>
                <a:spcPct val="50000"/>
              </a:spcBef>
            </a:pPr>
            <a:r>
              <a:rPr lang="en-US" sz="1200" b="1">
                <a:solidFill>
                  <a:srgbClr val="000000"/>
                </a:solidFill>
                <a:latin typeface="Arial" pitchFamily="34" charset="0"/>
                <a:ea typeface="ＭＳ Ｐゴシック" pitchFamily="34" charset="-128"/>
              </a:rPr>
              <a:t>IAN SCOTT </a:t>
            </a:r>
            <a:r>
              <a:rPr lang="en-US" sz="1200">
                <a:solidFill>
                  <a:srgbClr val="000000"/>
                </a:solidFill>
                <a:latin typeface="Arial" pitchFamily="34" charset="0"/>
                <a:ea typeface="ＭＳ Ｐゴシック" pitchFamily="34" charset="-128"/>
              </a:rPr>
              <a:t>is Associate Professor and Director, Undergraduate Education, </a:t>
            </a:r>
            <a:r>
              <a:rPr lang="en-US" sz="1200" b="1">
                <a:solidFill>
                  <a:srgbClr val="000000"/>
                </a:solidFill>
                <a:latin typeface="Arial" pitchFamily="34" charset="0"/>
                <a:ea typeface="ＭＳ Ｐゴシック" pitchFamily="34" charset="-128"/>
              </a:rPr>
              <a:t>Department of Family Practice </a:t>
            </a:r>
            <a:r>
              <a:rPr lang="en-US" sz="1200">
                <a:solidFill>
                  <a:srgbClr val="000000"/>
                </a:solidFill>
                <a:latin typeface="Arial" pitchFamily="34" charset="0"/>
                <a:ea typeface="ＭＳ Ｐゴシック" pitchFamily="34" charset="-128"/>
              </a:rPr>
              <a:t>at the University of British Columbia. As Director, Dr. Scott is responsible for supporting the training of medical students in all four years of the undergraduate MD Program. 	</a:t>
            </a:r>
          </a:p>
        </p:txBody>
      </p:sp>
      <p:sp>
        <p:nvSpPr>
          <p:cNvPr id="4107" name="Text Box 11"/>
          <p:cNvSpPr txBox="1">
            <a:spLocks noChangeArrowheads="1"/>
          </p:cNvSpPr>
          <p:nvPr/>
        </p:nvSpPr>
        <p:spPr bwMode="auto">
          <a:xfrm>
            <a:off x="7164389" y="1989143"/>
            <a:ext cx="1396088" cy="276999"/>
          </a:xfrm>
          <a:prstGeom prst="rect">
            <a:avLst/>
          </a:prstGeom>
          <a:noFill/>
          <a:ln w="9525">
            <a:noFill/>
            <a:miter lim="800000"/>
            <a:headEnd/>
            <a:tailEnd/>
          </a:ln>
        </p:spPr>
        <p:txBody>
          <a:bodyPr wrap="none">
            <a:spAutoFit/>
          </a:bodyPr>
          <a:lstStyle/>
          <a:p>
            <a:r>
              <a:rPr lang="en-US" sz="1200">
                <a:solidFill>
                  <a:srgbClr val="000000"/>
                </a:solidFill>
                <a:latin typeface="Arial" pitchFamily="34" charset="0"/>
                <a:ea typeface="ＭＳ Ｐゴシック" pitchFamily="34" charset="-128"/>
              </a:rPr>
              <a:t>Dr. Sheela Basrur</a:t>
            </a:r>
          </a:p>
        </p:txBody>
      </p:sp>
      <p:sp>
        <p:nvSpPr>
          <p:cNvPr id="4108" name="Text Box 12"/>
          <p:cNvSpPr txBox="1">
            <a:spLocks noChangeArrowheads="1"/>
          </p:cNvSpPr>
          <p:nvPr/>
        </p:nvSpPr>
        <p:spPr bwMode="auto">
          <a:xfrm>
            <a:off x="4427538" y="1125539"/>
            <a:ext cx="1657350" cy="276999"/>
          </a:xfrm>
          <a:prstGeom prst="rect">
            <a:avLst/>
          </a:prstGeom>
          <a:solidFill>
            <a:schemeClr val="bg1"/>
          </a:solidFill>
          <a:ln w="9525">
            <a:noFill/>
            <a:miter lim="800000"/>
            <a:headEnd/>
            <a:tailEnd/>
          </a:ln>
        </p:spPr>
        <p:txBody>
          <a:bodyPr>
            <a:spAutoFit/>
          </a:bodyPr>
          <a:lstStyle/>
          <a:p>
            <a:pPr>
              <a:spcBef>
                <a:spcPct val="50000"/>
              </a:spcBef>
            </a:pPr>
            <a:r>
              <a:rPr lang="en-US" sz="1200">
                <a:solidFill>
                  <a:srgbClr val="000000"/>
                </a:solidFill>
                <a:latin typeface="Arial" pitchFamily="34" charset="0"/>
                <a:ea typeface="ＭＳ Ｐゴシック" pitchFamily="34" charset="-128"/>
              </a:rPr>
              <a:t>Dr. Eric Hoskins</a:t>
            </a:r>
          </a:p>
        </p:txBody>
      </p:sp>
    </p:spTree>
  </p:cSld>
  <p:clrMapOvr>
    <a:masterClrMapping/>
  </p:clrMapOvr>
  <p:transition spd="slow">
    <p:fade thruBlk="1"/>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6" descr="capitalHealth_PublicHealth_ppt2.psd"/>
          <p:cNvPicPr>
            <a:picLocks noChangeAspect="1"/>
          </p:cNvPicPr>
          <p:nvPr/>
        </p:nvPicPr>
        <p:blipFill>
          <a:blip r:embed="rId3" cstate="print">
            <a:grayscl/>
          </a:blip>
          <a:srcRect/>
          <a:stretch>
            <a:fillRect/>
          </a:stretch>
        </p:blipFill>
        <p:spPr bwMode="auto">
          <a:xfrm>
            <a:off x="250825" y="188913"/>
            <a:ext cx="8534400" cy="6483350"/>
          </a:xfrm>
          <a:prstGeom prst="rect">
            <a:avLst/>
          </a:prstGeom>
          <a:noFill/>
          <a:ln w="9525">
            <a:noFill/>
            <a:miter lim="800000"/>
            <a:headEnd/>
            <a:tailEnd/>
          </a:ln>
        </p:spPr>
      </p:pic>
      <p:sp>
        <p:nvSpPr>
          <p:cNvPr id="5123" name="Title 1"/>
          <p:cNvSpPr>
            <a:spLocks/>
          </p:cNvSpPr>
          <p:nvPr/>
        </p:nvSpPr>
        <p:spPr bwMode="auto">
          <a:xfrm>
            <a:off x="617538" y="1143000"/>
            <a:ext cx="7916862" cy="550864"/>
          </a:xfrm>
          <a:prstGeom prst="rect">
            <a:avLst/>
          </a:prstGeom>
          <a:noFill/>
          <a:ln w="9525">
            <a:noFill/>
            <a:miter lim="800000"/>
            <a:headEnd/>
            <a:tailEnd/>
          </a:ln>
        </p:spPr>
        <p:txBody>
          <a:bodyPr anchor="ctr"/>
          <a:lstStyle/>
          <a:p>
            <a:pPr eaLnBrk="1" hangingPunct="1"/>
            <a:r>
              <a:rPr lang="en-US" sz="3200" b="1">
                <a:solidFill>
                  <a:srgbClr val="000000"/>
                </a:solidFill>
                <a:latin typeface="Arial" pitchFamily="34" charset="0"/>
                <a:ea typeface="ＭＳ Ｐゴシック" pitchFamily="34" charset="-128"/>
              </a:rPr>
              <a:t>History of Public Health – the emergency of Epidemiology</a:t>
            </a:r>
            <a:endParaRPr lang="en-US" sz="3200">
              <a:solidFill>
                <a:srgbClr val="000000"/>
              </a:solidFill>
              <a:latin typeface="Times" pitchFamily="-110" charset="0"/>
              <a:ea typeface="ＭＳ Ｐゴシック" pitchFamily="34" charset="-128"/>
            </a:endParaRPr>
          </a:p>
        </p:txBody>
      </p:sp>
      <p:sp>
        <p:nvSpPr>
          <p:cNvPr id="5124" name="Content Placeholder 2"/>
          <p:cNvSpPr>
            <a:spLocks/>
          </p:cNvSpPr>
          <p:nvPr/>
        </p:nvSpPr>
        <p:spPr bwMode="auto">
          <a:xfrm>
            <a:off x="617538" y="1905000"/>
            <a:ext cx="7612062" cy="4114800"/>
          </a:xfrm>
          <a:prstGeom prst="rect">
            <a:avLst/>
          </a:prstGeom>
          <a:noFill/>
          <a:ln w="9525">
            <a:noFill/>
            <a:miter lim="800000"/>
            <a:headEnd/>
            <a:tailEnd/>
          </a:ln>
        </p:spPr>
        <p:txBody>
          <a:bodyPr/>
          <a:lstStyle/>
          <a:p>
            <a:pPr marL="342900" indent="-342900" eaLnBrk="1" hangingPunct="1">
              <a:spcBef>
                <a:spcPct val="20000"/>
              </a:spcBef>
              <a:buFontTx/>
              <a:buChar char="•"/>
            </a:pPr>
            <a:endParaRPr lang="en-CA" sz="2800">
              <a:solidFill>
                <a:srgbClr val="000000"/>
              </a:solidFill>
              <a:latin typeface="Georgia" pitchFamily="18" charset="0"/>
              <a:ea typeface="ＭＳ Ｐゴシック" pitchFamily="34" charset="-128"/>
            </a:endParaRPr>
          </a:p>
        </p:txBody>
      </p:sp>
      <p:sp>
        <p:nvSpPr>
          <p:cNvPr id="5125" name="Text Box 5"/>
          <p:cNvSpPr txBox="1">
            <a:spLocks noChangeArrowheads="1"/>
          </p:cNvSpPr>
          <p:nvPr/>
        </p:nvSpPr>
        <p:spPr bwMode="auto">
          <a:xfrm>
            <a:off x="468355" y="2349525"/>
            <a:ext cx="8135937" cy="830997"/>
          </a:xfrm>
          <a:prstGeom prst="rect">
            <a:avLst/>
          </a:prstGeom>
          <a:noFill/>
          <a:ln w="9525">
            <a:noFill/>
            <a:miter lim="800000"/>
            <a:headEnd/>
            <a:tailEnd/>
          </a:ln>
        </p:spPr>
        <p:txBody>
          <a:bodyPr>
            <a:spAutoFit/>
          </a:bodyPr>
          <a:lstStyle/>
          <a:p>
            <a:pPr marL="457200" indent="-457200">
              <a:buClr>
                <a:srgbClr val="000000"/>
              </a:buClr>
              <a:buFontTx/>
              <a:buChar char="•"/>
            </a:pPr>
            <a:r>
              <a:rPr lang="en-US">
                <a:solidFill>
                  <a:srgbClr val="000000"/>
                </a:solidFill>
                <a:latin typeface="Arial" pitchFamily="34" charset="0"/>
                <a:ea typeface="ＭＳ Ｐゴシック" pitchFamily="34" charset="-128"/>
              </a:rPr>
              <a:t>Seminal event with the Cholera outbreak of 1854 (London): Dr. John Snow</a:t>
            </a:r>
          </a:p>
        </p:txBody>
      </p:sp>
      <p:pic>
        <p:nvPicPr>
          <p:cNvPr id="5126" name="Picture 6" descr="Dr"/>
          <p:cNvPicPr>
            <a:picLocks noChangeAspect="1" noChangeArrowheads="1"/>
          </p:cNvPicPr>
          <p:nvPr/>
        </p:nvPicPr>
        <p:blipFill>
          <a:blip r:embed="rId4" cstate="print"/>
          <a:srcRect/>
          <a:stretch>
            <a:fillRect/>
          </a:stretch>
        </p:blipFill>
        <p:spPr bwMode="auto">
          <a:xfrm>
            <a:off x="2484438" y="3357563"/>
            <a:ext cx="2087562" cy="2801938"/>
          </a:xfrm>
          <a:prstGeom prst="rect">
            <a:avLst/>
          </a:prstGeom>
          <a:noFill/>
          <a:ln w="9525">
            <a:noFill/>
            <a:miter lim="800000"/>
            <a:headEnd/>
            <a:tailEnd/>
          </a:ln>
        </p:spPr>
      </p:pic>
      <p:pic>
        <p:nvPicPr>
          <p:cNvPr id="5127" name="Picture 7" descr="John_Snow_memorial_and_pub"/>
          <p:cNvPicPr>
            <a:picLocks noChangeAspect="1" noChangeArrowheads="1"/>
          </p:cNvPicPr>
          <p:nvPr/>
        </p:nvPicPr>
        <p:blipFill>
          <a:blip r:embed="rId5" cstate="print"/>
          <a:srcRect/>
          <a:stretch>
            <a:fillRect/>
          </a:stretch>
        </p:blipFill>
        <p:spPr bwMode="auto">
          <a:xfrm>
            <a:off x="4643438" y="3357563"/>
            <a:ext cx="2286000" cy="2760662"/>
          </a:xfrm>
          <a:prstGeom prst="rect">
            <a:avLst/>
          </a:prstGeom>
          <a:noFill/>
          <a:ln w="9525">
            <a:noFill/>
            <a:miter lim="800000"/>
            <a:headEnd/>
            <a:tailEnd/>
          </a:ln>
        </p:spPr>
      </p:pic>
    </p:spTree>
  </p:cSld>
  <p:clrMapOvr>
    <a:masterClrMapping/>
  </p:clrMapOvr>
  <p:transition spd="slow">
    <p:fade thruBlk="1"/>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1"/>
          <p:cNvSpPr>
            <a:spLocks noChangeArrowheads="1"/>
          </p:cNvSpPr>
          <p:nvPr/>
        </p:nvSpPr>
        <p:spPr bwMode="auto">
          <a:xfrm>
            <a:off x="4038600" y="1066800"/>
            <a:ext cx="4953000" cy="5029200"/>
          </a:xfrm>
          <a:prstGeom prst="rect">
            <a:avLst/>
          </a:prstGeom>
          <a:solidFill>
            <a:schemeClr val="accent1"/>
          </a:solidFill>
          <a:ln w="9525">
            <a:solidFill>
              <a:schemeClr val="tx1"/>
            </a:solidFill>
            <a:miter lim="800000"/>
            <a:headEnd/>
            <a:tailEnd/>
          </a:ln>
        </p:spPr>
        <p:txBody>
          <a:bodyPr wrap="none" anchor="ctr"/>
          <a:lstStyle/>
          <a:p>
            <a:endParaRPr lang="en-US">
              <a:solidFill>
                <a:srgbClr val="000000"/>
              </a:solidFill>
              <a:latin typeface="Georgia" pitchFamily="18" charset="0"/>
              <a:ea typeface="ＭＳ Ｐゴシック" pitchFamily="34" charset="-128"/>
            </a:endParaRPr>
          </a:p>
        </p:txBody>
      </p:sp>
      <p:sp>
        <p:nvSpPr>
          <p:cNvPr id="6147" name="Oval 4"/>
          <p:cNvSpPr>
            <a:spLocks noChangeArrowheads="1"/>
          </p:cNvSpPr>
          <p:nvPr/>
        </p:nvSpPr>
        <p:spPr bwMode="auto">
          <a:xfrm>
            <a:off x="3733800" y="1752600"/>
            <a:ext cx="3048000" cy="1905000"/>
          </a:xfrm>
          <a:prstGeom prst="ellipse">
            <a:avLst/>
          </a:prstGeom>
          <a:noFill/>
          <a:ln w="38100">
            <a:solidFill>
              <a:srgbClr val="FF0000"/>
            </a:solidFill>
            <a:round/>
            <a:headEnd/>
            <a:tailEnd/>
          </a:ln>
        </p:spPr>
        <p:txBody>
          <a:bodyPr wrap="none" anchor="ctr"/>
          <a:lstStyle/>
          <a:p>
            <a:endParaRPr lang="en-US">
              <a:solidFill>
                <a:srgbClr val="000000"/>
              </a:solidFill>
              <a:latin typeface="Georgia" pitchFamily="18" charset="0"/>
              <a:ea typeface="ＭＳ Ｐゴシック" pitchFamily="34" charset="-128"/>
            </a:endParaRPr>
          </a:p>
        </p:txBody>
      </p:sp>
      <p:sp>
        <p:nvSpPr>
          <p:cNvPr id="6148" name="Oval 5"/>
          <p:cNvSpPr>
            <a:spLocks noChangeArrowheads="1"/>
          </p:cNvSpPr>
          <p:nvPr/>
        </p:nvSpPr>
        <p:spPr bwMode="auto">
          <a:xfrm>
            <a:off x="5410200" y="2819400"/>
            <a:ext cx="1981200" cy="3124200"/>
          </a:xfrm>
          <a:prstGeom prst="ellipse">
            <a:avLst/>
          </a:prstGeom>
          <a:noFill/>
          <a:ln w="38100">
            <a:solidFill>
              <a:schemeClr val="folHlink"/>
            </a:solidFill>
            <a:round/>
            <a:headEnd/>
            <a:tailEnd/>
          </a:ln>
        </p:spPr>
        <p:txBody>
          <a:bodyPr wrap="none" anchor="ctr"/>
          <a:lstStyle/>
          <a:p>
            <a:endParaRPr lang="en-US">
              <a:solidFill>
                <a:srgbClr val="000000"/>
              </a:solidFill>
              <a:latin typeface="Georgia" pitchFamily="18" charset="0"/>
              <a:ea typeface="ＭＳ Ｐゴシック" pitchFamily="34" charset="-128"/>
            </a:endParaRPr>
          </a:p>
        </p:txBody>
      </p:sp>
      <p:sp>
        <p:nvSpPr>
          <p:cNvPr id="6149" name="Oval 8"/>
          <p:cNvSpPr>
            <a:spLocks noChangeArrowheads="1"/>
          </p:cNvSpPr>
          <p:nvPr/>
        </p:nvSpPr>
        <p:spPr bwMode="auto">
          <a:xfrm>
            <a:off x="6172200" y="1752600"/>
            <a:ext cx="2971800" cy="2057400"/>
          </a:xfrm>
          <a:prstGeom prst="ellipse">
            <a:avLst/>
          </a:prstGeom>
          <a:noFill/>
          <a:ln w="38100">
            <a:solidFill>
              <a:srgbClr val="800080"/>
            </a:solidFill>
            <a:round/>
            <a:headEnd/>
            <a:tailEnd/>
          </a:ln>
        </p:spPr>
        <p:txBody>
          <a:bodyPr wrap="none" anchor="ctr"/>
          <a:lstStyle/>
          <a:p>
            <a:endParaRPr lang="en-US">
              <a:solidFill>
                <a:srgbClr val="000000"/>
              </a:solidFill>
              <a:latin typeface="Georgia" pitchFamily="18" charset="0"/>
              <a:ea typeface="ＭＳ Ｐゴシック" pitchFamily="34" charset="-128"/>
            </a:endParaRPr>
          </a:p>
        </p:txBody>
      </p:sp>
      <p:sp>
        <p:nvSpPr>
          <p:cNvPr id="6150" name="Text Box 9"/>
          <p:cNvSpPr txBox="1">
            <a:spLocks noChangeArrowheads="1"/>
          </p:cNvSpPr>
          <p:nvPr/>
        </p:nvSpPr>
        <p:spPr bwMode="auto">
          <a:xfrm>
            <a:off x="1371600" y="2209830"/>
            <a:ext cx="2057400" cy="954107"/>
          </a:xfrm>
          <a:prstGeom prst="rect">
            <a:avLst/>
          </a:prstGeom>
          <a:noFill/>
          <a:ln w="9525">
            <a:noFill/>
            <a:miter lim="800000"/>
            <a:headEnd/>
            <a:tailEnd/>
          </a:ln>
        </p:spPr>
        <p:txBody>
          <a:bodyPr>
            <a:spAutoFit/>
          </a:bodyPr>
          <a:lstStyle/>
          <a:p>
            <a:pPr>
              <a:spcBef>
                <a:spcPct val="50000"/>
              </a:spcBef>
            </a:pPr>
            <a:r>
              <a:rPr lang="en-US" sz="1400" i="1">
                <a:solidFill>
                  <a:srgbClr val="000000"/>
                </a:solidFill>
                <a:latin typeface="Arial" pitchFamily="34" charset="0"/>
                <a:ea typeface="ＭＳ Ｐゴシック" pitchFamily="34" charset="-128"/>
              </a:rPr>
              <a:t>Primordial Prevention: preventing the risk factors from even occuring</a:t>
            </a:r>
          </a:p>
        </p:txBody>
      </p:sp>
      <p:sp>
        <p:nvSpPr>
          <p:cNvPr id="6151" name="Oval 10"/>
          <p:cNvSpPr>
            <a:spLocks noChangeArrowheads="1"/>
          </p:cNvSpPr>
          <p:nvPr/>
        </p:nvSpPr>
        <p:spPr bwMode="auto">
          <a:xfrm>
            <a:off x="1143000" y="1752600"/>
            <a:ext cx="3200400" cy="1905000"/>
          </a:xfrm>
          <a:prstGeom prst="ellipse">
            <a:avLst/>
          </a:prstGeom>
          <a:noFill/>
          <a:ln w="38100">
            <a:solidFill>
              <a:srgbClr val="0000FF"/>
            </a:solidFill>
            <a:round/>
            <a:headEnd/>
            <a:tailEnd/>
          </a:ln>
        </p:spPr>
        <p:txBody>
          <a:bodyPr wrap="none" anchor="ctr"/>
          <a:lstStyle/>
          <a:p>
            <a:endParaRPr lang="en-US">
              <a:solidFill>
                <a:srgbClr val="000000"/>
              </a:solidFill>
              <a:latin typeface="Georgia" pitchFamily="18" charset="0"/>
              <a:ea typeface="ＭＳ Ｐゴシック" pitchFamily="34" charset="-128"/>
            </a:endParaRPr>
          </a:p>
        </p:txBody>
      </p:sp>
      <p:sp>
        <p:nvSpPr>
          <p:cNvPr id="6152" name="Text Box 11"/>
          <p:cNvSpPr txBox="1">
            <a:spLocks noChangeArrowheads="1"/>
          </p:cNvSpPr>
          <p:nvPr/>
        </p:nvSpPr>
        <p:spPr bwMode="auto">
          <a:xfrm>
            <a:off x="4267200" y="2209805"/>
            <a:ext cx="2057400" cy="1061829"/>
          </a:xfrm>
          <a:prstGeom prst="rect">
            <a:avLst/>
          </a:prstGeom>
          <a:noFill/>
          <a:ln w="9525">
            <a:noFill/>
            <a:miter lim="800000"/>
            <a:headEnd/>
            <a:tailEnd/>
          </a:ln>
        </p:spPr>
        <p:txBody>
          <a:bodyPr>
            <a:spAutoFit/>
          </a:bodyPr>
          <a:lstStyle/>
          <a:p>
            <a:pPr>
              <a:spcBef>
                <a:spcPct val="50000"/>
              </a:spcBef>
            </a:pPr>
            <a:r>
              <a:rPr lang="en-US" sz="1400" i="1">
                <a:solidFill>
                  <a:srgbClr val="000000"/>
                </a:solidFill>
                <a:latin typeface="Arial" pitchFamily="34" charset="0"/>
                <a:ea typeface="ＭＳ Ｐゴシック" pitchFamily="34" charset="-128"/>
              </a:rPr>
              <a:t>Primary Prevention:</a:t>
            </a:r>
          </a:p>
          <a:p>
            <a:pPr>
              <a:spcBef>
                <a:spcPct val="50000"/>
              </a:spcBef>
            </a:pPr>
            <a:r>
              <a:rPr lang="en-US" sz="1400" i="1">
                <a:solidFill>
                  <a:srgbClr val="000000"/>
                </a:solidFill>
                <a:latin typeface="Arial" pitchFamily="34" charset="0"/>
                <a:ea typeface="ＭＳ Ｐゴシック" pitchFamily="34" charset="-128"/>
              </a:rPr>
              <a:t>Preventing disease through modifying existing risk factors</a:t>
            </a:r>
          </a:p>
        </p:txBody>
      </p:sp>
      <p:sp>
        <p:nvSpPr>
          <p:cNvPr id="6153" name="Text Box 12"/>
          <p:cNvSpPr txBox="1">
            <a:spLocks noChangeArrowheads="1"/>
          </p:cNvSpPr>
          <p:nvPr/>
        </p:nvSpPr>
        <p:spPr bwMode="auto">
          <a:xfrm>
            <a:off x="6781800" y="2438400"/>
            <a:ext cx="2057400" cy="846386"/>
          </a:xfrm>
          <a:prstGeom prst="rect">
            <a:avLst/>
          </a:prstGeom>
          <a:noFill/>
          <a:ln w="9525">
            <a:noFill/>
            <a:miter lim="800000"/>
            <a:headEnd/>
            <a:tailEnd/>
          </a:ln>
        </p:spPr>
        <p:txBody>
          <a:bodyPr>
            <a:spAutoFit/>
          </a:bodyPr>
          <a:lstStyle/>
          <a:p>
            <a:pPr>
              <a:spcBef>
                <a:spcPct val="50000"/>
              </a:spcBef>
            </a:pPr>
            <a:r>
              <a:rPr lang="en-US" sz="1400" i="1">
                <a:solidFill>
                  <a:srgbClr val="000000"/>
                </a:solidFill>
                <a:latin typeface="Arial" pitchFamily="34" charset="0"/>
                <a:ea typeface="ＭＳ Ｐゴシック" pitchFamily="34" charset="-128"/>
              </a:rPr>
              <a:t>Secondary Prevention:</a:t>
            </a:r>
          </a:p>
          <a:p>
            <a:pPr>
              <a:spcBef>
                <a:spcPct val="50000"/>
              </a:spcBef>
            </a:pPr>
            <a:r>
              <a:rPr lang="en-US" sz="1400" i="1">
                <a:solidFill>
                  <a:srgbClr val="000000"/>
                </a:solidFill>
                <a:latin typeface="Arial" pitchFamily="34" charset="0"/>
                <a:ea typeface="ＭＳ Ｐゴシック" pitchFamily="34" charset="-128"/>
              </a:rPr>
              <a:t>Early detection and treatment of disease</a:t>
            </a:r>
          </a:p>
        </p:txBody>
      </p:sp>
      <p:sp>
        <p:nvSpPr>
          <p:cNvPr id="6154" name="Text Box 13"/>
          <p:cNvSpPr txBox="1">
            <a:spLocks noChangeArrowheads="1"/>
          </p:cNvSpPr>
          <p:nvPr/>
        </p:nvSpPr>
        <p:spPr bwMode="auto">
          <a:xfrm>
            <a:off x="5562618" y="4114805"/>
            <a:ext cx="3186113" cy="1061829"/>
          </a:xfrm>
          <a:prstGeom prst="rect">
            <a:avLst/>
          </a:prstGeom>
          <a:noFill/>
          <a:ln w="9525">
            <a:noFill/>
            <a:miter lim="800000"/>
            <a:headEnd/>
            <a:tailEnd/>
          </a:ln>
        </p:spPr>
        <p:txBody>
          <a:bodyPr>
            <a:spAutoFit/>
          </a:bodyPr>
          <a:lstStyle/>
          <a:p>
            <a:pPr>
              <a:spcBef>
                <a:spcPct val="50000"/>
              </a:spcBef>
            </a:pPr>
            <a:r>
              <a:rPr lang="en-US" sz="1400" i="1">
                <a:solidFill>
                  <a:srgbClr val="000000"/>
                </a:solidFill>
                <a:latin typeface="Arial" pitchFamily="34" charset="0"/>
                <a:ea typeface="ＭＳ Ｐゴシック" pitchFamily="34" charset="-128"/>
              </a:rPr>
              <a:t>Tertiary Prevention:</a:t>
            </a:r>
          </a:p>
          <a:p>
            <a:pPr>
              <a:spcBef>
                <a:spcPct val="50000"/>
              </a:spcBef>
            </a:pPr>
            <a:r>
              <a:rPr lang="en-US" sz="1400" i="1">
                <a:solidFill>
                  <a:srgbClr val="000000"/>
                </a:solidFill>
                <a:latin typeface="Arial" pitchFamily="34" charset="0"/>
                <a:ea typeface="ＭＳ Ｐゴシック" pitchFamily="34" charset="-128"/>
              </a:rPr>
              <a:t>preventing the worst outcomes from the disease (death/dismemberment/disability)</a:t>
            </a:r>
          </a:p>
        </p:txBody>
      </p:sp>
      <p:sp>
        <p:nvSpPr>
          <p:cNvPr id="6155" name="Line 14"/>
          <p:cNvSpPr>
            <a:spLocks noChangeShapeType="1"/>
          </p:cNvSpPr>
          <p:nvPr/>
        </p:nvSpPr>
        <p:spPr bwMode="auto">
          <a:xfrm>
            <a:off x="1066800" y="4953000"/>
            <a:ext cx="609600" cy="0"/>
          </a:xfrm>
          <a:prstGeom prst="line">
            <a:avLst/>
          </a:prstGeom>
          <a:noFill/>
          <a:ln w="38100">
            <a:solidFill>
              <a:srgbClr val="0000FF"/>
            </a:solidFill>
            <a:round/>
            <a:headEnd/>
            <a:tailEnd/>
          </a:ln>
        </p:spPr>
        <p:txBody>
          <a:bodyPr/>
          <a:lstStyle/>
          <a:p>
            <a:endParaRPr lang="en-CA">
              <a:solidFill>
                <a:srgbClr val="000000"/>
              </a:solidFill>
              <a:latin typeface="Georgia" pitchFamily="18" charset="0"/>
              <a:ea typeface="ＭＳ Ｐゴシック" pitchFamily="34" charset="-128"/>
            </a:endParaRPr>
          </a:p>
        </p:txBody>
      </p:sp>
      <p:sp>
        <p:nvSpPr>
          <p:cNvPr id="6156" name="Line 15"/>
          <p:cNvSpPr>
            <a:spLocks noChangeShapeType="1"/>
          </p:cNvSpPr>
          <p:nvPr/>
        </p:nvSpPr>
        <p:spPr bwMode="auto">
          <a:xfrm>
            <a:off x="1066800" y="5486400"/>
            <a:ext cx="609600" cy="0"/>
          </a:xfrm>
          <a:prstGeom prst="line">
            <a:avLst/>
          </a:prstGeom>
          <a:noFill/>
          <a:ln w="38100">
            <a:solidFill>
              <a:srgbClr val="FF0000"/>
            </a:solidFill>
            <a:round/>
            <a:headEnd/>
            <a:tailEnd/>
          </a:ln>
        </p:spPr>
        <p:txBody>
          <a:bodyPr/>
          <a:lstStyle/>
          <a:p>
            <a:endParaRPr lang="en-CA">
              <a:solidFill>
                <a:srgbClr val="000000"/>
              </a:solidFill>
              <a:latin typeface="Georgia" pitchFamily="18" charset="0"/>
              <a:ea typeface="ＭＳ Ｐゴシック" pitchFamily="34" charset="-128"/>
            </a:endParaRPr>
          </a:p>
        </p:txBody>
      </p:sp>
      <p:sp>
        <p:nvSpPr>
          <p:cNvPr id="6157" name="Line 16"/>
          <p:cNvSpPr>
            <a:spLocks noChangeShapeType="1"/>
          </p:cNvSpPr>
          <p:nvPr/>
        </p:nvSpPr>
        <p:spPr bwMode="auto">
          <a:xfrm>
            <a:off x="1066800" y="6172200"/>
            <a:ext cx="609600" cy="0"/>
          </a:xfrm>
          <a:prstGeom prst="line">
            <a:avLst/>
          </a:prstGeom>
          <a:noFill/>
          <a:ln w="38100">
            <a:solidFill>
              <a:srgbClr val="800080"/>
            </a:solidFill>
            <a:round/>
            <a:headEnd/>
            <a:tailEnd/>
          </a:ln>
        </p:spPr>
        <p:txBody>
          <a:bodyPr/>
          <a:lstStyle/>
          <a:p>
            <a:endParaRPr lang="en-CA">
              <a:solidFill>
                <a:srgbClr val="000000"/>
              </a:solidFill>
              <a:latin typeface="Georgia" pitchFamily="18" charset="0"/>
              <a:ea typeface="ＭＳ Ｐゴシック" pitchFamily="34" charset="-128"/>
            </a:endParaRPr>
          </a:p>
        </p:txBody>
      </p:sp>
      <p:sp>
        <p:nvSpPr>
          <p:cNvPr id="6158" name="Line 17"/>
          <p:cNvSpPr>
            <a:spLocks noChangeShapeType="1"/>
          </p:cNvSpPr>
          <p:nvPr/>
        </p:nvSpPr>
        <p:spPr bwMode="auto">
          <a:xfrm>
            <a:off x="1066800" y="6705600"/>
            <a:ext cx="609600" cy="0"/>
          </a:xfrm>
          <a:prstGeom prst="line">
            <a:avLst/>
          </a:prstGeom>
          <a:noFill/>
          <a:ln w="38100">
            <a:solidFill>
              <a:schemeClr val="folHlink"/>
            </a:solidFill>
            <a:round/>
            <a:headEnd/>
            <a:tailEnd/>
          </a:ln>
        </p:spPr>
        <p:txBody>
          <a:bodyPr/>
          <a:lstStyle/>
          <a:p>
            <a:endParaRPr lang="en-CA">
              <a:solidFill>
                <a:srgbClr val="000000"/>
              </a:solidFill>
              <a:latin typeface="Georgia" pitchFamily="18" charset="0"/>
              <a:ea typeface="ＭＳ Ｐゴシック" pitchFamily="34" charset="-128"/>
            </a:endParaRPr>
          </a:p>
        </p:txBody>
      </p:sp>
      <p:sp>
        <p:nvSpPr>
          <p:cNvPr id="6159" name="Text Box 18"/>
          <p:cNvSpPr txBox="1">
            <a:spLocks noChangeArrowheads="1"/>
          </p:cNvSpPr>
          <p:nvPr/>
        </p:nvSpPr>
        <p:spPr bwMode="auto">
          <a:xfrm>
            <a:off x="1752600" y="4703765"/>
            <a:ext cx="2819400" cy="2169825"/>
          </a:xfrm>
          <a:prstGeom prst="rect">
            <a:avLst/>
          </a:prstGeom>
          <a:noFill/>
          <a:ln w="9525">
            <a:noFill/>
            <a:miter lim="800000"/>
            <a:headEnd/>
            <a:tailEnd/>
          </a:ln>
        </p:spPr>
        <p:txBody>
          <a:bodyPr>
            <a:spAutoFit/>
          </a:bodyPr>
          <a:lstStyle/>
          <a:p>
            <a:pPr>
              <a:spcBef>
                <a:spcPct val="50000"/>
              </a:spcBef>
            </a:pPr>
            <a:r>
              <a:rPr lang="en-US" sz="1800">
                <a:solidFill>
                  <a:srgbClr val="000000"/>
                </a:solidFill>
                <a:latin typeface="Arial" pitchFamily="34" charset="0"/>
                <a:ea typeface="ＭＳ Ｐゴシック" pitchFamily="34" charset="-128"/>
              </a:rPr>
              <a:t>Public Health</a:t>
            </a:r>
          </a:p>
          <a:p>
            <a:pPr>
              <a:spcBef>
                <a:spcPct val="50000"/>
              </a:spcBef>
            </a:pPr>
            <a:r>
              <a:rPr lang="en-US" sz="1800">
                <a:solidFill>
                  <a:srgbClr val="000000"/>
                </a:solidFill>
                <a:latin typeface="Arial" pitchFamily="34" charset="0"/>
                <a:ea typeface="ＭＳ Ｐゴシック" pitchFamily="34" charset="-128"/>
              </a:rPr>
              <a:t>Primary care/Public Health</a:t>
            </a:r>
          </a:p>
          <a:p>
            <a:pPr>
              <a:spcBef>
                <a:spcPct val="50000"/>
              </a:spcBef>
            </a:pPr>
            <a:r>
              <a:rPr lang="en-US" sz="1800">
                <a:solidFill>
                  <a:srgbClr val="000000"/>
                </a:solidFill>
                <a:latin typeface="Arial" pitchFamily="34" charset="0"/>
                <a:ea typeface="ＭＳ Ｐゴシック" pitchFamily="34" charset="-128"/>
              </a:rPr>
              <a:t>Outpatient clinics/services</a:t>
            </a:r>
          </a:p>
          <a:p>
            <a:pPr>
              <a:spcBef>
                <a:spcPct val="50000"/>
              </a:spcBef>
            </a:pPr>
            <a:r>
              <a:rPr lang="en-US" sz="1800">
                <a:solidFill>
                  <a:srgbClr val="000000"/>
                </a:solidFill>
                <a:latin typeface="Arial" pitchFamily="34" charset="0"/>
                <a:ea typeface="ＭＳ Ｐゴシック" pitchFamily="34" charset="-128"/>
              </a:rPr>
              <a:t>Specialists</a:t>
            </a:r>
          </a:p>
        </p:txBody>
      </p:sp>
      <p:sp>
        <p:nvSpPr>
          <p:cNvPr id="2067" name="AutoShape 19"/>
          <p:cNvSpPr>
            <a:spLocks noChangeArrowheads="1"/>
          </p:cNvSpPr>
          <p:nvPr/>
        </p:nvSpPr>
        <p:spPr bwMode="auto">
          <a:xfrm>
            <a:off x="3733800" y="2514600"/>
            <a:ext cx="533400" cy="457200"/>
          </a:xfrm>
          <a:prstGeom prst="star5">
            <a:avLst/>
          </a:prstGeom>
          <a:solidFill>
            <a:schemeClr val="accent1"/>
          </a:solidFill>
          <a:ln w="9525">
            <a:solidFill>
              <a:schemeClr val="tx1"/>
            </a:solidFill>
            <a:miter lim="800000"/>
            <a:headEnd/>
            <a:tailEnd/>
          </a:ln>
          <a:effectLst/>
        </p:spPr>
        <p:txBody>
          <a:bodyPr wrap="none" anchor="ctr"/>
          <a:lstStyle/>
          <a:p>
            <a:pPr>
              <a:defRPr/>
            </a:pPr>
            <a:endParaRPr lang="en-US">
              <a:solidFill>
                <a:srgbClr val="000000"/>
              </a:solidFill>
              <a:latin typeface="Georgia" pitchFamily="18" charset="0"/>
              <a:ea typeface="ＭＳ Ｐゴシック"/>
              <a:cs typeface="ＭＳ Ｐゴシック"/>
            </a:endParaRPr>
          </a:p>
        </p:txBody>
      </p:sp>
      <p:sp>
        <p:nvSpPr>
          <p:cNvPr id="6161" name="Text Box 22"/>
          <p:cNvSpPr txBox="1">
            <a:spLocks noChangeArrowheads="1"/>
          </p:cNvSpPr>
          <p:nvPr/>
        </p:nvSpPr>
        <p:spPr bwMode="auto">
          <a:xfrm>
            <a:off x="4343400" y="304825"/>
            <a:ext cx="4267200" cy="830997"/>
          </a:xfrm>
          <a:prstGeom prst="rect">
            <a:avLst/>
          </a:prstGeom>
          <a:noFill/>
          <a:ln w="9525">
            <a:noFill/>
            <a:miter lim="800000"/>
            <a:headEnd/>
            <a:tailEnd/>
          </a:ln>
        </p:spPr>
        <p:txBody>
          <a:bodyPr>
            <a:spAutoFit/>
          </a:bodyPr>
          <a:lstStyle/>
          <a:p>
            <a:pPr algn="ctr">
              <a:spcBef>
                <a:spcPct val="50000"/>
              </a:spcBef>
            </a:pPr>
            <a:r>
              <a:rPr lang="en-US" b="1">
                <a:solidFill>
                  <a:srgbClr val="000000"/>
                </a:solidFill>
                <a:latin typeface="Arial" pitchFamily="34" charset="0"/>
                <a:ea typeface="ＭＳ Ｐゴシック" pitchFamily="34" charset="-128"/>
              </a:rPr>
              <a:t>ACUTE CARE STRUCTURES</a:t>
            </a:r>
          </a:p>
        </p:txBody>
      </p:sp>
      <p:sp>
        <p:nvSpPr>
          <p:cNvPr id="6162" name="Text Box 23"/>
          <p:cNvSpPr txBox="1">
            <a:spLocks noChangeArrowheads="1"/>
          </p:cNvSpPr>
          <p:nvPr/>
        </p:nvSpPr>
        <p:spPr bwMode="auto">
          <a:xfrm>
            <a:off x="762000" y="304811"/>
            <a:ext cx="3429000" cy="461665"/>
          </a:xfrm>
          <a:prstGeom prst="rect">
            <a:avLst/>
          </a:prstGeom>
          <a:noFill/>
          <a:ln w="9525">
            <a:noFill/>
            <a:miter lim="800000"/>
            <a:headEnd/>
            <a:tailEnd/>
          </a:ln>
        </p:spPr>
        <p:txBody>
          <a:bodyPr>
            <a:spAutoFit/>
          </a:bodyPr>
          <a:lstStyle/>
          <a:p>
            <a:pPr algn="ctr">
              <a:spcBef>
                <a:spcPct val="50000"/>
              </a:spcBef>
            </a:pPr>
            <a:r>
              <a:rPr lang="en-US" b="1">
                <a:solidFill>
                  <a:srgbClr val="000000"/>
                </a:solidFill>
                <a:latin typeface="Arial" pitchFamily="34" charset="0"/>
                <a:ea typeface="ＭＳ Ｐゴシック" pitchFamily="34" charset="-128"/>
              </a:rPr>
              <a:t>COMMUNITY</a:t>
            </a:r>
          </a:p>
        </p:txBody>
      </p:sp>
      <p:sp>
        <p:nvSpPr>
          <p:cNvPr id="6163" name="Line 24"/>
          <p:cNvSpPr>
            <a:spLocks noChangeShapeType="1"/>
          </p:cNvSpPr>
          <p:nvPr/>
        </p:nvSpPr>
        <p:spPr bwMode="auto">
          <a:xfrm flipH="1" flipV="1">
            <a:off x="1447800" y="1219200"/>
            <a:ext cx="381000" cy="685800"/>
          </a:xfrm>
          <a:prstGeom prst="line">
            <a:avLst/>
          </a:prstGeom>
          <a:noFill/>
          <a:ln w="9525">
            <a:solidFill>
              <a:schemeClr val="tx1"/>
            </a:solidFill>
            <a:round/>
            <a:headEnd/>
            <a:tailEnd type="triangle" w="med" len="med"/>
          </a:ln>
        </p:spPr>
        <p:txBody>
          <a:bodyPr/>
          <a:lstStyle/>
          <a:p>
            <a:endParaRPr lang="en-CA">
              <a:solidFill>
                <a:srgbClr val="000000"/>
              </a:solidFill>
              <a:latin typeface="Georgia" pitchFamily="18" charset="0"/>
              <a:ea typeface="ＭＳ Ｐゴシック" pitchFamily="34" charset="-128"/>
            </a:endParaRPr>
          </a:p>
        </p:txBody>
      </p:sp>
      <p:sp>
        <p:nvSpPr>
          <p:cNvPr id="6164" name="Line 25"/>
          <p:cNvSpPr>
            <a:spLocks noChangeShapeType="1"/>
          </p:cNvSpPr>
          <p:nvPr/>
        </p:nvSpPr>
        <p:spPr bwMode="auto">
          <a:xfrm flipH="1" flipV="1">
            <a:off x="609600" y="1676400"/>
            <a:ext cx="685800" cy="609600"/>
          </a:xfrm>
          <a:prstGeom prst="line">
            <a:avLst/>
          </a:prstGeom>
          <a:noFill/>
          <a:ln w="9525">
            <a:solidFill>
              <a:schemeClr val="tx1"/>
            </a:solidFill>
            <a:round/>
            <a:headEnd/>
            <a:tailEnd type="triangle" w="med" len="med"/>
          </a:ln>
        </p:spPr>
        <p:txBody>
          <a:bodyPr/>
          <a:lstStyle/>
          <a:p>
            <a:endParaRPr lang="en-CA">
              <a:solidFill>
                <a:srgbClr val="000000"/>
              </a:solidFill>
              <a:latin typeface="Georgia" pitchFamily="18" charset="0"/>
              <a:ea typeface="ＭＳ Ｐゴシック" pitchFamily="34" charset="-128"/>
            </a:endParaRPr>
          </a:p>
        </p:txBody>
      </p:sp>
      <p:sp>
        <p:nvSpPr>
          <p:cNvPr id="6165" name="Line 26"/>
          <p:cNvSpPr>
            <a:spLocks noChangeShapeType="1"/>
          </p:cNvSpPr>
          <p:nvPr/>
        </p:nvSpPr>
        <p:spPr bwMode="auto">
          <a:xfrm flipH="1">
            <a:off x="381000" y="2819400"/>
            <a:ext cx="762000" cy="304800"/>
          </a:xfrm>
          <a:prstGeom prst="line">
            <a:avLst/>
          </a:prstGeom>
          <a:noFill/>
          <a:ln w="9525">
            <a:solidFill>
              <a:schemeClr val="tx1"/>
            </a:solidFill>
            <a:round/>
            <a:headEnd/>
            <a:tailEnd type="triangle" w="med" len="med"/>
          </a:ln>
        </p:spPr>
        <p:txBody>
          <a:bodyPr/>
          <a:lstStyle/>
          <a:p>
            <a:endParaRPr lang="en-CA">
              <a:solidFill>
                <a:srgbClr val="000000"/>
              </a:solidFill>
              <a:latin typeface="Georgia" pitchFamily="18" charset="0"/>
              <a:ea typeface="ＭＳ Ｐゴシック" pitchFamily="34" charset="-128"/>
            </a:endParaRPr>
          </a:p>
        </p:txBody>
      </p:sp>
      <p:sp>
        <p:nvSpPr>
          <p:cNvPr id="6166" name="Line 27"/>
          <p:cNvSpPr>
            <a:spLocks noChangeShapeType="1"/>
          </p:cNvSpPr>
          <p:nvPr/>
        </p:nvSpPr>
        <p:spPr bwMode="auto">
          <a:xfrm flipH="1">
            <a:off x="914400" y="3352800"/>
            <a:ext cx="685800" cy="609600"/>
          </a:xfrm>
          <a:prstGeom prst="line">
            <a:avLst/>
          </a:prstGeom>
          <a:noFill/>
          <a:ln w="9525">
            <a:solidFill>
              <a:schemeClr val="tx1"/>
            </a:solidFill>
            <a:round/>
            <a:headEnd/>
            <a:tailEnd type="triangle" w="med" len="med"/>
          </a:ln>
        </p:spPr>
        <p:txBody>
          <a:bodyPr/>
          <a:lstStyle/>
          <a:p>
            <a:endParaRPr lang="en-CA">
              <a:solidFill>
                <a:srgbClr val="000000"/>
              </a:solidFill>
              <a:latin typeface="Georgia" pitchFamily="18" charset="0"/>
              <a:ea typeface="ＭＳ Ｐゴシック" pitchFamily="34" charset="-128"/>
            </a:endParaRPr>
          </a:p>
        </p:txBody>
      </p:sp>
      <p:sp>
        <p:nvSpPr>
          <p:cNvPr id="6167" name="Line 28"/>
          <p:cNvSpPr>
            <a:spLocks noChangeShapeType="1"/>
          </p:cNvSpPr>
          <p:nvPr/>
        </p:nvSpPr>
        <p:spPr bwMode="auto">
          <a:xfrm flipH="1">
            <a:off x="1752600" y="3581400"/>
            <a:ext cx="533400" cy="838200"/>
          </a:xfrm>
          <a:prstGeom prst="line">
            <a:avLst/>
          </a:prstGeom>
          <a:noFill/>
          <a:ln w="9525">
            <a:solidFill>
              <a:schemeClr val="tx1"/>
            </a:solidFill>
            <a:round/>
            <a:headEnd/>
            <a:tailEnd type="triangle" w="med" len="med"/>
          </a:ln>
        </p:spPr>
        <p:txBody>
          <a:bodyPr/>
          <a:lstStyle/>
          <a:p>
            <a:endParaRPr lang="en-CA">
              <a:solidFill>
                <a:srgbClr val="000000"/>
              </a:solidFill>
              <a:latin typeface="Georgia" pitchFamily="18" charset="0"/>
              <a:ea typeface="ＭＳ Ｐゴシック" pitchFamily="34" charset="-128"/>
            </a:endParaRPr>
          </a:p>
        </p:txBody>
      </p:sp>
      <p:sp>
        <p:nvSpPr>
          <p:cNvPr id="6168" name="Text Box 29"/>
          <p:cNvSpPr txBox="1">
            <a:spLocks noChangeArrowheads="1"/>
          </p:cNvSpPr>
          <p:nvPr/>
        </p:nvSpPr>
        <p:spPr bwMode="auto">
          <a:xfrm>
            <a:off x="914400" y="914400"/>
            <a:ext cx="2362200" cy="338554"/>
          </a:xfrm>
          <a:prstGeom prst="rect">
            <a:avLst/>
          </a:prstGeom>
          <a:noFill/>
          <a:ln w="9525">
            <a:noFill/>
            <a:miter lim="800000"/>
            <a:headEnd/>
            <a:tailEnd/>
          </a:ln>
        </p:spPr>
        <p:txBody>
          <a:bodyPr>
            <a:spAutoFit/>
          </a:bodyPr>
          <a:lstStyle/>
          <a:p>
            <a:pPr>
              <a:spcBef>
                <a:spcPct val="50000"/>
              </a:spcBef>
            </a:pPr>
            <a:r>
              <a:rPr lang="en-US" sz="1600">
                <a:solidFill>
                  <a:srgbClr val="000000"/>
                </a:solidFill>
                <a:latin typeface="Arial" pitchFamily="34" charset="0"/>
                <a:ea typeface="ＭＳ Ｐゴシック" pitchFamily="34" charset="-128"/>
              </a:rPr>
              <a:t>municipalities</a:t>
            </a:r>
          </a:p>
        </p:txBody>
      </p:sp>
      <p:sp>
        <p:nvSpPr>
          <p:cNvPr id="6169" name="Text Box 30"/>
          <p:cNvSpPr txBox="1">
            <a:spLocks noChangeArrowheads="1"/>
          </p:cNvSpPr>
          <p:nvPr/>
        </p:nvSpPr>
        <p:spPr bwMode="auto">
          <a:xfrm>
            <a:off x="0" y="1295400"/>
            <a:ext cx="1460656" cy="338554"/>
          </a:xfrm>
          <a:prstGeom prst="rect">
            <a:avLst/>
          </a:prstGeom>
          <a:noFill/>
          <a:ln w="9525">
            <a:noFill/>
            <a:miter lim="800000"/>
            <a:headEnd/>
            <a:tailEnd/>
          </a:ln>
        </p:spPr>
        <p:txBody>
          <a:bodyPr wrap="none">
            <a:spAutoFit/>
          </a:bodyPr>
          <a:lstStyle/>
          <a:p>
            <a:r>
              <a:rPr lang="en-US" sz="1600">
                <a:solidFill>
                  <a:srgbClr val="000000"/>
                </a:solidFill>
                <a:latin typeface="Arial" pitchFamily="34" charset="0"/>
                <a:ea typeface="ＭＳ Ｐゴシック" pitchFamily="34" charset="-128"/>
              </a:rPr>
              <a:t>school boards</a:t>
            </a:r>
          </a:p>
        </p:txBody>
      </p:sp>
      <p:sp>
        <p:nvSpPr>
          <p:cNvPr id="6170" name="Text Box 31"/>
          <p:cNvSpPr txBox="1">
            <a:spLocks noChangeArrowheads="1"/>
          </p:cNvSpPr>
          <p:nvPr/>
        </p:nvSpPr>
        <p:spPr bwMode="auto">
          <a:xfrm>
            <a:off x="0" y="2667000"/>
            <a:ext cx="1524000" cy="338554"/>
          </a:xfrm>
          <a:prstGeom prst="rect">
            <a:avLst/>
          </a:prstGeom>
          <a:noFill/>
          <a:ln w="9525">
            <a:noFill/>
            <a:miter lim="800000"/>
            <a:headEnd/>
            <a:tailEnd/>
          </a:ln>
        </p:spPr>
        <p:txBody>
          <a:bodyPr>
            <a:spAutoFit/>
          </a:bodyPr>
          <a:lstStyle/>
          <a:p>
            <a:pPr>
              <a:spcBef>
                <a:spcPct val="50000"/>
              </a:spcBef>
            </a:pPr>
            <a:r>
              <a:rPr lang="en-US" sz="1600">
                <a:solidFill>
                  <a:srgbClr val="000000"/>
                </a:solidFill>
                <a:latin typeface="Arial" pitchFamily="34" charset="0"/>
                <a:ea typeface="ＭＳ Ｐゴシック" pitchFamily="34" charset="-128"/>
              </a:rPr>
              <a:t>police</a:t>
            </a:r>
          </a:p>
        </p:txBody>
      </p:sp>
      <p:sp>
        <p:nvSpPr>
          <p:cNvPr id="6171" name="Text Box 32"/>
          <p:cNvSpPr txBox="1">
            <a:spLocks noChangeArrowheads="1"/>
          </p:cNvSpPr>
          <p:nvPr/>
        </p:nvSpPr>
        <p:spPr bwMode="auto">
          <a:xfrm>
            <a:off x="228600" y="3962405"/>
            <a:ext cx="1447800" cy="584775"/>
          </a:xfrm>
          <a:prstGeom prst="rect">
            <a:avLst/>
          </a:prstGeom>
          <a:noFill/>
          <a:ln w="9525">
            <a:noFill/>
            <a:miter lim="800000"/>
            <a:headEnd/>
            <a:tailEnd/>
          </a:ln>
        </p:spPr>
        <p:txBody>
          <a:bodyPr>
            <a:spAutoFit/>
          </a:bodyPr>
          <a:lstStyle/>
          <a:p>
            <a:pPr>
              <a:spcBef>
                <a:spcPct val="50000"/>
              </a:spcBef>
            </a:pPr>
            <a:r>
              <a:rPr lang="en-US" sz="1600">
                <a:solidFill>
                  <a:srgbClr val="000000"/>
                </a:solidFill>
                <a:latin typeface="Arial" pitchFamily="34" charset="0"/>
                <a:ea typeface="ＭＳ Ｐゴシック" pitchFamily="34" charset="-128"/>
              </a:rPr>
              <a:t>community services</a:t>
            </a:r>
          </a:p>
        </p:txBody>
      </p:sp>
      <p:sp>
        <p:nvSpPr>
          <p:cNvPr id="6172" name="Text Box 33"/>
          <p:cNvSpPr txBox="1">
            <a:spLocks noChangeArrowheads="1"/>
          </p:cNvSpPr>
          <p:nvPr/>
        </p:nvSpPr>
        <p:spPr bwMode="auto">
          <a:xfrm>
            <a:off x="1403350" y="4292600"/>
            <a:ext cx="2743200" cy="338554"/>
          </a:xfrm>
          <a:prstGeom prst="rect">
            <a:avLst/>
          </a:prstGeom>
          <a:noFill/>
          <a:ln w="9525">
            <a:noFill/>
            <a:miter lim="800000"/>
            <a:headEnd/>
            <a:tailEnd/>
          </a:ln>
        </p:spPr>
        <p:txBody>
          <a:bodyPr>
            <a:spAutoFit/>
          </a:bodyPr>
          <a:lstStyle/>
          <a:p>
            <a:pPr>
              <a:spcBef>
                <a:spcPct val="50000"/>
              </a:spcBef>
            </a:pPr>
            <a:r>
              <a:rPr lang="en-US" sz="1600">
                <a:solidFill>
                  <a:srgbClr val="000000"/>
                </a:solidFill>
                <a:latin typeface="Arial" pitchFamily="34" charset="0"/>
                <a:ea typeface="ＭＳ Ｐゴシック" pitchFamily="34" charset="-128"/>
              </a:rPr>
              <a:t>planning departments</a:t>
            </a:r>
          </a:p>
        </p:txBody>
      </p:sp>
    </p:spTree>
  </p:cSld>
  <p:clrMapOvr>
    <a:masterClrMapping/>
  </p:clrMapOvr>
  <p:transition spd="slow">
    <p:fade thruBlk="1"/>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6" descr="capitalHealth_PublicHealth_ppt2.psd"/>
          <p:cNvPicPr>
            <a:picLocks noChangeAspect="1"/>
          </p:cNvPicPr>
          <p:nvPr/>
        </p:nvPicPr>
        <p:blipFill>
          <a:blip r:embed="rId3" cstate="print">
            <a:grayscl/>
          </a:blip>
          <a:srcRect/>
          <a:stretch>
            <a:fillRect/>
          </a:stretch>
        </p:blipFill>
        <p:spPr bwMode="auto">
          <a:xfrm>
            <a:off x="304800" y="152400"/>
            <a:ext cx="8534400" cy="6483350"/>
          </a:xfrm>
          <a:prstGeom prst="rect">
            <a:avLst/>
          </a:prstGeom>
          <a:noFill/>
          <a:ln w="9525">
            <a:noFill/>
            <a:miter lim="800000"/>
            <a:headEnd/>
            <a:tailEnd/>
          </a:ln>
        </p:spPr>
      </p:pic>
      <p:sp>
        <p:nvSpPr>
          <p:cNvPr id="7171" name="Title 1"/>
          <p:cNvSpPr>
            <a:spLocks/>
          </p:cNvSpPr>
          <p:nvPr/>
        </p:nvSpPr>
        <p:spPr bwMode="auto">
          <a:xfrm>
            <a:off x="684213" y="2852739"/>
            <a:ext cx="7916862" cy="550862"/>
          </a:xfrm>
          <a:prstGeom prst="rect">
            <a:avLst/>
          </a:prstGeom>
          <a:noFill/>
          <a:ln w="9525">
            <a:noFill/>
            <a:miter lim="800000"/>
            <a:headEnd/>
            <a:tailEnd/>
          </a:ln>
        </p:spPr>
        <p:txBody>
          <a:bodyPr anchor="ctr"/>
          <a:lstStyle/>
          <a:p>
            <a:pPr algn="ctr" eaLnBrk="1" hangingPunct="1"/>
            <a:r>
              <a:rPr lang="en-US" sz="3200" b="1" i="1">
                <a:solidFill>
                  <a:srgbClr val="000000"/>
                </a:solidFill>
                <a:latin typeface="Arial" pitchFamily="34" charset="0"/>
                <a:ea typeface="ＭＳ Ｐゴシック" pitchFamily="34" charset="-128"/>
              </a:rPr>
              <a:t>Public Health works with others to understand </a:t>
            </a:r>
          </a:p>
          <a:p>
            <a:pPr algn="ctr" eaLnBrk="1" hangingPunct="1"/>
            <a:r>
              <a:rPr lang="en-US" sz="3200" b="1" i="1">
                <a:solidFill>
                  <a:srgbClr val="000000"/>
                </a:solidFill>
                <a:latin typeface="Arial" pitchFamily="34" charset="0"/>
                <a:ea typeface="ＭＳ Ｐゴシック" pitchFamily="34" charset="-128"/>
              </a:rPr>
              <a:t>the health of our communities, and acts together to improve health.</a:t>
            </a:r>
            <a:endParaRPr lang="en-US" sz="3200" i="1">
              <a:solidFill>
                <a:srgbClr val="000000"/>
              </a:solidFill>
              <a:latin typeface="Arial" pitchFamily="34" charset="0"/>
              <a:ea typeface="ＭＳ Ｐゴシック" pitchFamily="34" charset="-128"/>
            </a:endParaRPr>
          </a:p>
        </p:txBody>
      </p:sp>
      <p:sp>
        <p:nvSpPr>
          <p:cNvPr id="7172" name="Content Placeholder 2"/>
          <p:cNvSpPr>
            <a:spLocks/>
          </p:cNvSpPr>
          <p:nvPr/>
        </p:nvSpPr>
        <p:spPr bwMode="auto">
          <a:xfrm>
            <a:off x="617538" y="1905000"/>
            <a:ext cx="7612062" cy="4114800"/>
          </a:xfrm>
          <a:prstGeom prst="rect">
            <a:avLst/>
          </a:prstGeom>
          <a:noFill/>
          <a:ln w="9525">
            <a:noFill/>
            <a:miter lim="800000"/>
            <a:headEnd/>
            <a:tailEnd/>
          </a:ln>
        </p:spPr>
        <p:txBody>
          <a:bodyPr/>
          <a:lstStyle/>
          <a:p>
            <a:pPr marL="342900" indent="-342900" eaLnBrk="1" hangingPunct="1">
              <a:spcBef>
                <a:spcPct val="20000"/>
              </a:spcBef>
              <a:buFontTx/>
              <a:buChar char="•"/>
            </a:pPr>
            <a:endParaRPr lang="en-CA" sz="2800">
              <a:solidFill>
                <a:srgbClr val="000000"/>
              </a:solidFill>
              <a:latin typeface="Georgia" pitchFamily="18" charset="0"/>
              <a:ea typeface="ＭＳ Ｐゴシック" pitchFamily="34" charset="-128"/>
            </a:endParaRPr>
          </a:p>
        </p:txBody>
      </p:sp>
    </p:spTree>
  </p:cSld>
  <p:clrMapOvr>
    <a:masterClrMapping/>
  </p:clrMapOvr>
  <p:transition spd="slow">
    <p:fade thruBlk="1"/>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6" descr="capitalHealth_PublicHealth_ppt2.psd"/>
          <p:cNvPicPr>
            <a:picLocks noChangeAspect="1"/>
          </p:cNvPicPr>
          <p:nvPr/>
        </p:nvPicPr>
        <p:blipFill>
          <a:blip r:embed="rId3" cstate="print">
            <a:grayscl/>
          </a:blip>
          <a:srcRect/>
          <a:stretch>
            <a:fillRect/>
          </a:stretch>
        </p:blipFill>
        <p:spPr bwMode="auto">
          <a:xfrm>
            <a:off x="304800" y="152400"/>
            <a:ext cx="8534400" cy="6483350"/>
          </a:xfrm>
          <a:prstGeom prst="rect">
            <a:avLst/>
          </a:prstGeom>
          <a:noFill/>
          <a:ln w="9525">
            <a:noFill/>
            <a:miter lim="800000"/>
            <a:headEnd/>
            <a:tailEnd/>
          </a:ln>
        </p:spPr>
      </p:pic>
      <p:sp>
        <p:nvSpPr>
          <p:cNvPr id="8195" name="Title 1"/>
          <p:cNvSpPr>
            <a:spLocks/>
          </p:cNvSpPr>
          <p:nvPr/>
        </p:nvSpPr>
        <p:spPr bwMode="auto">
          <a:xfrm>
            <a:off x="617538" y="1143000"/>
            <a:ext cx="7916862" cy="550864"/>
          </a:xfrm>
          <a:prstGeom prst="rect">
            <a:avLst/>
          </a:prstGeom>
          <a:noFill/>
          <a:ln w="9525">
            <a:noFill/>
            <a:miter lim="800000"/>
            <a:headEnd/>
            <a:tailEnd/>
          </a:ln>
        </p:spPr>
        <p:txBody>
          <a:bodyPr anchor="ctr"/>
          <a:lstStyle/>
          <a:p>
            <a:pPr eaLnBrk="1" hangingPunct="1"/>
            <a:endParaRPr lang="en-US" sz="3600">
              <a:solidFill>
                <a:srgbClr val="000000"/>
              </a:solidFill>
              <a:latin typeface="Times" pitchFamily="-110" charset="0"/>
              <a:ea typeface="ＭＳ Ｐゴシック" pitchFamily="34" charset="-128"/>
            </a:endParaRPr>
          </a:p>
        </p:txBody>
      </p:sp>
      <p:sp>
        <p:nvSpPr>
          <p:cNvPr id="8196" name="Content Placeholder 2"/>
          <p:cNvSpPr>
            <a:spLocks/>
          </p:cNvSpPr>
          <p:nvPr/>
        </p:nvSpPr>
        <p:spPr bwMode="auto">
          <a:xfrm>
            <a:off x="617538" y="1905000"/>
            <a:ext cx="7612062" cy="4114800"/>
          </a:xfrm>
          <a:prstGeom prst="rect">
            <a:avLst/>
          </a:prstGeom>
          <a:noFill/>
          <a:ln w="9525">
            <a:noFill/>
            <a:miter lim="800000"/>
            <a:headEnd/>
            <a:tailEnd/>
          </a:ln>
        </p:spPr>
        <p:txBody>
          <a:bodyPr/>
          <a:lstStyle/>
          <a:p>
            <a:pPr marL="342900" indent="-342900" eaLnBrk="1" hangingPunct="1">
              <a:spcBef>
                <a:spcPct val="20000"/>
              </a:spcBef>
              <a:buFontTx/>
              <a:buChar char="•"/>
            </a:pPr>
            <a:endParaRPr lang="en-CA" sz="2800">
              <a:solidFill>
                <a:srgbClr val="000000"/>
              </a:solidFill>
              <a:latin typeface="Georgia" pitchFamily="18" charset="0"/>
              <a:ea typeface="ＭＳ Ｐゴシック" pitchFamily="34" charset="-128"/>
            </a:endParaRPr>
          </a:p>
        </p:txBody>
      </p:sp>
      <p:pic>
        <p:nvPicPr>
          <p:cNvPr id="8197" name="Picture 5" descr="Work photos 2009 022"/>
          <p:cNvPicPr>
            <a:picLocks noChangeAspect="1" noChangeArrowheads="1"/>
          </p:cNvPicPr>
          <p:nvPr/>
        </p:nvPicPr>
        <p:blipFill>
          <a:blip r:embed="rId4" cstate="print"/>
          <a:srcRect/>
          <a:stretch>
            <a:fillRect/>
          </a:stretch>
        </p:blipFill>
        <p:spPr bwMode="auto">
          <a:xfrm>
            <a:off x="1979655" y="1916138"/>
            <a:ext cx="4664075" cy="2624137"/>
          </a:xfrm>
          <a:prstGeom prst="rect">
            <a:avLst/>
          </a:prstGeom>
          <a:noFill/>
          <a:ln w="9525">
            <a:noFill/>
            <a:miter lim="800000"/>
            <a:headEnd/>
            <a:tailEnd/>
          </a:ln>
        </p:spPr>
      </p:pic>
      <p:sp>
        <p:nvSpPr>
          <p:cNvPr id="8198" name="Text Box 6"/>
          <p:cNvSpPr txBox="1">
            <a:spLocks noChangeArrowheads="1"/>
          </p:cNvSpPr>
          <p:nvPr/>
        </p:nvSpPr>
        <p:spPr bwMode="auto">
          <a:xfrm>
            <a:off x="1692276" y="4724425"/>
            <a:ext cx="5828712" cy="1200329"/>
          </a:xfrm>
          <a:prstGeom prst="rect">
            <a:avLst/>
          </a:prstGeom>
          <a:noFill/>
          <a:ln w="9525">
            <a:noFill/>
            <a:miter lim="800000"/>
            <a:headEnd/>
            <a:tailEnd/>
          </a:ln>
        </p:spPr>
        <p:txBody>
          <a:bodyPr wrap="none">
            <a:spAutoFit/>
          </a:bodyPr>
          <a:lstStyle/>
          <a:p>
            <a:r>
              <a:rPr lang="en-US">
                <a:solidFill>
                  <a:srgbClr val="000000"/>
                </a:solidFill>
                <a:latin typeface="Arial" pitchFamily="34" charset="0"/>
                <a:ea typeface="ＭＳ Ｐゴシック" pitchFamily="34" charset="-128"/>
              </a:rPr>
              <a:t>7 Mellor Avenue, Burnside Industrial Park</a:t>
            </a:r>
          </a:p>
          <a:p>
            <a:r>
              <a:rPr lang="en-US">
                <a:solidFill>
                  <a:srgbClr val="000000"/>
                </a:solidFill>
                <a:latin typeface="Arial" pitchFamily="34" charset="0"/>
                <a:ea typeface="ＭＳ Ｐゴシック" pitchFamily="34" charset="-128"/>
              </a:rPr>
              <a:t>120 staff, 3-4 multidisciplinary teams</a:t>
            </a:r>
          </a:p>
          <a:p>
            <a:r>
              <a:rPr lang="en-US">
                <a:solidFill>
                  <a:srgbClr val="000000"/>
                </a:solidFill>
                <a:latin typeface="Arial" pitchFamily="34" charset="0"/>
                <a:ea typeface="ＭＳ Ｐゴシック" pitchFamily="34" charset="-128"/>
              </a:rPr>
              <a:t>Director: Linda Young</a:t>
            </a:r>
          </a:p>
        </p:txBody>
      </p:sp>
      <p:sp>
        <p:nvSpPr>
          <p:cNvPr id="8199" name="Title 1"/>
          <p:cNvSpPr>
            <a:spLocks/>
          </p:cNvSpPr>
          <p:nvPr/>
        </p:nvSpPr>
        <p:spPr bwMode="auto">
          <a:xfrm>
            <a:off x="684213" y="981076"/>
            <a:ext cx="7916862" cy="550864"/>
          </a:xfrm>
          <a:prstGeom prst="rect">
            <a:avLst/>
          </a:prstGeom>
          <a:noFill/>
          <a:ln w="9525">
            <a:noFill/>
            <a:miter lim="800000"/>
            <a:headEnd/>
            <a:tailEnd/>
          </a:ln>
        </p:spPr>
        <p:txBody>
          <a:bodyPr anchor="ctr"/>
          <a:lstStyle/>
          <a:p>
            <a:pPr eaLnBrk="1" hangingPunct="1"/>
            <a:r>
              <a:rPr lang="en-US" sz="2800" b="1">
                <a:solidFill>
                  <a:srgbClr val="000000"/>
                </a:solidFill>
                <a:latin typeface="Arial" pitchFamily="34" charset="0"/>
                <a:ea typeface="ＭＳ Ｐゴシック" pitchFamily="34" charset="-128"/>
              </a:rPr>
              <a:t>Local Public Health is based in District Office (1 of 9):</a:t>
            </a:r>
            <a:endParaRPr lang="en-US" sz="2800">
              <a:solidFill>
                <a:srgbClr val="000000"/>
              </a:solidFill>
              <a:latin typeface="Times" pitchFamily="-110" charset="0"/>
              <a:ea typeface="ＭＳ Ｐゴシック" pitchFamily="34" charset="-128"/>
            </a:endParaRPr>
          </a:p>
        </p:txBody>
      </p:sp>
    </p:spTree>
  </p:cSld>
  <p:clrMapOvr>
    <a:masterClrMapping/>
  </p:clrMapOvr>
  <p:transition spd="slow">
    <p:fade thruBlk="1"/>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6" descr="capitalHealth_PublicHealth_ppt2.psd"/>
          <p:cNvPicPr>
            <a:picLocks noChangeAspect="1"/>
          </p:cNvPicPr>
          <p:nvPr/>
        </p:nvPicPr>
        <p:blipFill>
          <a:blip r:embed="rId3" cstate="print">
            <a:grayscl/>
          </a:blip>
          <a:srcRect/>
          <a:stretch>
            <a:fillRect/>
          </a:stretch>
        </p:blipFill>
        <p:spPr bwMode="auto">
          <a:xfrm>
            <a:off x="304800" y="152400"/>
            <a:ext cx="8534400" cy="6483350"/>
          </a:xfrm>
          <a:prstGeom prst="rect">
            <a:avLst/>
          </a:prstGeom>
          <a:noFill/>
          <a:ln w="9525">
            <a:noFill/>
            <a:miter lim="800000"/>
            <a:headEnd/>
            <a:tailEnd/>
          </a:ln>
        </p:spPr>
      </p:pic>
      <p:sp>
        <p:nvSpPr>
          <p:cNvPr id="9219" name="Content Placeholder 2"/>
          <p:cNvSpPr>
            <a:spLocks/>
          </p:cNvSpPr>
          <p:nvPr/>
        </p:nvSpPr>
        <p:spPr bwMode="auto">
          <a:xfrm>
            <a:off x="617538" y="1905000"/>
            <a:ext cx="7612062" cy="4114800"/>
          </a:xfrm>
          <a:prstGeom prst="rect">
            <a:avLst/>
          </a:prstGeom>
          <a:noFill/>
          <a:ln w="9525">
            <a:noFill/>
            <a:miter lim="800000"/>
            <a:headEnd/>
            <a:tailEnd/>
          </a:ln>
        </p:spPr>
        <p:txBody>
          <a:bodyPr/>
          <a:lstStyle/>
          <a:p>
            <a:pPr marL="342900" indent="-342900" eaLnBrk="1" hangingPunct="1">
              <a:spcBef>
                <a:spcPct val="20000"/>
              </a:spcBef>
              <a:buFontTx/>
              <a:buChar char="•"/>
            </a:pPr>
            <a:endParaRPr lang="en-CA" sz="2800">
              <a:solidFill>
                <a:srgbClr val="000000"/>
              </a:solidFill>
              <a:latin typeface="Georgia" pitchFamily="18" charset="0"/>
              <a:ea typeface="ＭＳ Ｐゴシック" pitchFamily="34" charset="-128"/>
            </a:endParaRPr>
          </a:p>
        </p:txBody>
      </p:sp>
      <p:sp>
        <p:nvSpPr>
          <p:cNvPr id="9220" name="Title 1"/>
          <p:cNvSpPr>
            <a:spLocks/>
          </p:cNvSpPr>
          <p:nvPr/>
        </p:nvSpPr>
        <p:spPr bwMode="auto">
          <a:xfrm>
            <a:off x="1333500" y="2414588"/>
            <a:ext cx="6477000" cy="2028826"/>
          </a:xfrm>
          <a:prstGeom prst="rect">
            <a:avLst/>
          </a:prstGeom>
          <a:noFill/>
          <a:ln w="9525">
            <a:noFill/>
            <a:miter lim="800000"/>
            <a:headEnd/>
            <a:tailEnd/>
          </a:ln>
        </p:spPr>
        <p:txBody>
          <a:bodyPr anchor="ctr"/>
          <a:lstStyle/>
          <a:p>
            <a:pPr eaLnBrk="1" hangingPunct="1"/>
            <a:r>
              <a:rPr lang="en-US" sz="3200" b="1">
                <a:solidFill>
                  <a:srgbClr val="000000"/>
                </a:solidFill>
                <a:latin typeface="Arial" pitchFamily="34" charset="0"/>
                <a:ea typeface="ＭＳ Ｐゴシック" pitchFamily="34" charset="-128"/>
              </a:rPr>
              <a:t>Our Local CLASP-HCBD Project</a:t>
            </a:r>
            <a:endParaRPr lang="en-US" sz="3200" b="1">
              <a:solidFill>
                <a:srgbClr val="000000"/>
              </a:solidFill>
              <a:latin typeface="Times" pitchFamily="-110" charset="0"/>
              <a:ea typeface="ＭＳ Ｐゴシック" pitchFamily="34" charset="-128"/>
            </a:endParaRPr>
          </a:p>
        </p:txBody>
      </p:sp>
    </p:spTree>
  </p:cSld>
  <p:clrMapOvr>
    <a:masterClrMapping/>
  </p:clrMapOvr>
  <p:transition spd="slow">
    <p:fade thruBlk="1"/>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6" descr="capitalHealth_PublicHealth_ppt2.psd"/>
          <p:cNvPicPr>
            <a:picLocks noChangeAspect="1"/>
          </p:cNvPicPr>
          <p:nvPr/>
        </p:nvPicPr>
        <p:blipFill>
          <a:blip r:embed="rId2" cstate="print">
            <a:grayscl/>
          </a:blip>
          <a:srcRect/>
          <a:stretch>
            <a:fillRect/>
          </a:stretch>
        </p:blipFill>
        <p:spPr bwMode="auto">
          <a:xfrm>
            <a:off x="304800" y="187325"/>
            <a:ext cx="8534400" cy="6483350"/>
          </a:xfrm>
          <a:prstGeom prst="rect">
            <a:avLst/>
          </a:prstGeom>
          <a:noFill/>
          <a:ln w="9525">
            <a:noFill/>
            <a:miter lim="800000"/>
            <a:headEnd/>
            <a:tailEnd/>
          </a:ln>
        </p:spPr>
      </p:pic>
      <p:sp>
        <p:nvSpPr>
          <p:cNvPr id="10243" name="Title 1"/>
          <p:cNvSpPr>
            <a:spLocks/>
          </p:cNvSpPr>
          <p:nvPr/>
        </p:nvSpPr>
        <p:spPr bwMode="auto">
          <a:xfrm>
            <a:off x="684213" y="981076"/>
            <a:ext cx="7916862" cy="550864"/>
          </a:xfrm>
          <a:prstGeom prst="rect">
            <a:avLst/>
          </a:prstGeom>
          <a:noFill/>
          <a:ln w="9525">
            <a:noFill/>
            <a:miter lim="800000"/>
            <a:headEnd/>
            <a:tailEnd/>
          </a:ln>
        </p:spPr>
        <p:txBody>
          <a:bodyPr anchor="ctr"/>
          <a:lstStyle/>
          <a:p>
            <a:pPr eaLnBrk="1" hangingPunct="1"/>
            <a:r>
              <a:rPr lang="en-US" sz="3200" b="1">
                <a:solidFill>
                  <a:srgbClr val="000000"/>
                </a:solidFill>
                <a:latin typeface="Arial" pitchFamily="34" charset="0"/>
                <a:ea typeface="ＭＳ Ｐゴシック" pitchFamily="34" charset="-128"/>
              </a:rPr>
              <a:t>Our Goals</a:t>
            </a:r>
            <a:endParaRPr lang="en-US" sz="3200" b="1">
              <a:solidFill>
                <a:srgbClr val="000000"/>
              </a:solidFill>
              <a:latin typeface="Times" pitchFamily="-110" charset="0"/>
              <a:ea typeface="ＭＳ Ｐゴシック" pitchFamily="34" charset="-128"/>
            </a:endParaRPr>
          </a:p>
        </p:txBody>
      </p:sp>
      <p:sp>
        <p:nvSpPr>
          <p:cNvPr id="10244" name="Text Box 7"/>
          <p:cNvSpPr txBox="1">
            <a:spLocks noChangeArrowheads="1"/>
          </p:cNvSpPr>
          <p:nvPr/>
        </p:nvSpPr>
        <p:spPr bwMode="auto">
          <a:xfrm>
            <a:off x="838200" y="1676400"/>
            <a:ext cx="7239000" cy="3657600"/>
          </a:xfrm>
          <a:prstGeom prst="rect">
            <a:avLst/>
          </a:prstGeom>
          <a:noFill/>
          <a:ln w="9525">
            <a:noFill/>
            <a:miter lim="800000"/>
            <a:headEnd/>
            <a:tailEnd/>
          </a:ln>
        </p:spPr>
        <p:txBody>
          <a:bodyPr/>
          <a:lstStyle/>
          <a:p>
            <a:pPr marL="342900" indent="-342900">
              <a:lnSpc>
                <a:spcPct val="95000"/>
              </a:lnSpc>
              <a:spcBef>
                <a:spcPct val="20000"/>
              </a:spcBef>
              <a:buFontTx/>
              <a:buChar char="•"/>
            </a:pPr>
            <a:r>
              <a:rPr lang="en-US" sz="2200">
                <a:solidFill>
                  <a:srgbClr val="000000"/>
                </a:solidFill>
                <a:latin typeface="Arial" pitchFamily="34" charset="0"/>
                <a:ea typeface="ＭＳ Ｐゴシック" pitchFamily="34" charset="-128"/>
              </a:rPr>
              <a:t>To build sustainable working relationships and process for collaboration between HRM Planning and Public Health Services.</a:t>
            </a:r>
          </a:p>
          <a:p>
            <a:pPr marL="342900" indent="-342900">
              <a:lnSpc>
                <a:spcPct val="95000"/>
              </a:lnSpc>
              <a:spcBef>
                <a:spcPct val="20000"/>
              </a:spcBef>
            </a:pPr>
            <a:endParaRPr lang="en-US" sz="2200">
              <a:solidFill>
                <a:srgbClr val="000000"/>
              </a:solidFill>
              <a:latin typeface="Arial" pitchFamily="34" charset="0"/>
              <a:ea typeface="ＭＳ Ｐゴシック" pitchFamily="34" charset="-128"/>
            </a:endParaRPr>
          </a:p>
          <a:p>
            <a:pPr marL="342900" indent="-342900">
              <a:lnSpc>
                <a:spcPct val="95000"/>
              </a:lnSpc>
              <a:spcBef>
                <a:spcPct val="20000"/>
              </a:spcBef>
              <a:buFontTx/>
              <a:buChar char="•"/>
            </a:pPr>
            <a:r>
              <a:rPr lang="en-US" sz="2200">
                <a:solidFill>
                  <a:srgbClr val="000000"/>
                </a:solidFill>
                <a:latin typeface="Arial" pitchFamily="34" charset="0"/>
                <a:ea typeface="ＭＳ Ｐゴシック" pitchFamily="34" charset="-128"/>
              </a:rPr>
              <a:t>To build capacity within Public Health Services to engage in healthy built environment work. </a:t>
            </a:r>
          </a:p>
          <a:p>
            <a:pPr marL="342900" indent="-342900">
              <a:lnSpc>
                <a:spcPct val="95000"/>
              </a:lnSpc>
              <a:spcBef>
                <a:spcPct val="20000"/>
              </a:spcBef>
              <a:buFontTx/>
              <a:buChar char="•"/>
            </a:pPr>
            <a:endParaRPr lang="en-US" sz="2200">
              <a:solidFill>
                <a:srgbClr val="000000"/>
              </a:solidFill>
              <a:latin typeface="Arial" pitchFamily="34" charset="0"/>
              <a:ea typeface="ＭＳ Ｐゴシック" pitchFamily="34" charset="-128"/>
            </a:endParaRPr>
          </a:p>
          <a:p>
            <a:pPr marL="342900" indent="-342900">
              <a:lnSpc>
                <a:spcPct val="95000"/>
              </a:lnSpc>
              <a:spcBef>
                <a:spcPct val="20000"/>
              </a:spcBef>
              <a:buFontTx/>
              <a:buChar char="•"/>
            </a:pPr>
            <a:r>
              <a:rPr lang="en-US" sz="2200">
                <a:solidFill>
                  <a:srgbClr val="000000"/>
                </a:solidFill>
                <a:latin typeface="Arial" pitchFamily="34" charset="0"/>
                <a:ea typeface="ＭＳ Ｐゴシック" pitchFamily="34" charset="-128"/>
              </a:rPr>
              <a:t>To create a better understanding among Municipal Planners + Public Health Staff about the mutual benefits achieved through working together. </a:t>
            </a:r>
          </a:p>
        </p:txBody>
      </p:sp>
    </p:spTree>
  </p:cSld>
  <p:clrMapOvr>
    <a:masterClrMapping/>
  </p:clrMapOvr>
  <p:transition spd="slow">
    <p:fade thruBlk="1"/>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6" descr="capitalHealth_PublicHealth_ppt2.psd"/>
          <p:cNvPicPr>
            <a:picLocks noChangeAspect="1"/>
          </p:cNvPicPr>
          <p:nvPr/>
        </p:nvPicPr>
        <p:blipFill>
          <a:blip r:embed="rId2" cstate="print">
            <a:grayscl/>
          </a:blip>
          <a:srcRect/>
          <a:stretch>
            <a:fillRect/>
          </a:stretch>
        </p:blipFill>
        <p:spPr bwMode="auto">
          <a:xfrm>
            <a:off x="304800" y="187325"/>
            <a:ext cx="8534400" cy="6483350"/>
          </a:xfrm>
          <a:prstGeom prst="rect">
            <a:avLst/>
          </a:prstGeom>
          <a:noFill/>
          <a:ln w="9525">
            <a:noFill/>
            <a:miter lim="800000"/>
            <a:headEnd/>
            <a:tailEnd/>
          </a:ln>
        </p:spPr>
      </p:pic>
      <p:sp>
        <p:nvSpPr>
          <p:cNvPr id="11267" name="Title 1"/>
          <p:cNvSpPr>
            <a:spLocks/>
          </p:cNvSpPr>
          <p:nvPr/>
        </p:nvSpPr>
        <p:spPr bwMode="auto">
          <a:xfrm>
            <a:off x="684213" y="981076"/>
            <a:ext cx="7916862" cy="550864"/>
          </a:xfrm>
          <a:prstGeom prst="rect">
            <a:avLst/>
          </a:prstGeom>
          <a:noFill/>
          <a:ln w="9525">
            <a:noFill/>
            <a:miter lim="800000"/>
            <a:headEnd/>
            <a:tailEnd/>
          </a:ln>
        </p:spPr>
        <p:txBody>
          <a:bodyPr anchor="ctr"/>
          <a:lstStyle/>
          <a:p>
            <a:pPr eaLnBrk="1" hangingPunct="1"/>
            <a:r>
              <a:rPr lang="en-US" sz="3200" b="1">
                <a:solidFill>
                  <a:srgbClr val="000000"/>
                </a:solidFill>
                <a:latin typeface="Arial" pitchFamily="34" charset="0"/>
                <a:ea typeface="ＭＳ Ｐゴシック" pitchFamily="34" charset="-128"/>
              </a:rPr>
              <a:t>Our Approach</a:t>
            </a:r>
            <a:endParaRPr lang="en-US" sz="3200">
              <a:solidFill>
                <a:srgbClr val="000000"/>
              </a:solidFill>
              <a:latin typeface="Times" pitchFamily="-110" charset="0"/>
              <a:ea typeface="ＭＳ Ｐゴシック" pitchFamily="34" charset="-128"/>
            </a:endParaRPr>
          </a:p>
        </p:txBody>
      </p:sp>
      <p:pic>
        <p:nvPicPr>
          <p:cNvPr id="11268" name="Picture 4" descr="C:\Documents and Settings\Prefered Guest\Desktop\point-of-view.jpg"/>
          <p:cNvPicPr>
            <a:picLocks noChangeAspect="1" noChangeArrowheads="1"/>
          </p:cNvPicPr>
          <p:nvPr/>
        </p:nvPicPr>
        <p:blipFill>
          <a:blip r:embed="rId3" cstate="print"/>
          <a:srcRect/>
          <a:stretch>
            <a:fillRect/>
          </a:stretch>
        </p:blipFill>
        <p:spPr bwMode="auto">
          <a:xfrm>
            <a:off x="990600" y="1524003"/>
            <a:ext cx="7162800" cy="4826000"/>
          </a:xfrm>
          <a:prstGeom prst="rect">
            <a:avLst/>
          </a:prstGeom>
          <a:noFill/>
          <a:ln w="9525">
            <a:noFill/>
            <a:miter lim="800000"/>
            <a:headEnd/>
            <a:tailEnd/>
          </a:ln>
        </p:spPr>
      </p:pic>
    </p:spTree>
  </p:cSld>
  <p:clrMapOvr>
    <a:masterClrMapping/>
  </p:clrMapOvr>
  <p:transition spd="slow">
    <p:fade thruBlk="1"/>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6" descr="capitalHealth_PublicHealth_ppt2.psd"/>
          <p:cNvPicPr>
            <a:picLocks noChangeAspect="1"/>
          </p:cNvPicPr>
          <p:nvPr/>
        </p:nvPicPr>
        <p:blipFill>
          <a:blip r:embed="rId2" cstate="print">
            <a:grayscl/>
          </a:blip>
          <a:srcRect/>
          <a:stretch>
            <a:fillRect/>
          </a:stretch>
        </p:blipFill>
        <p:spPr bwMode="auto">
          <a:xfrm>
            <a:off x="304800" y="187325"/>
            <a:ext cx="8534400" cy="6483350"/>
          </a:xfrm>
          <a:prstGeom prst="rect">
            <a:avLst/>
          </a:prstGeom>
          <a:noFill/>
          <a:ln w="9525">
            <a:noFill/>
            <a:miter lim="800000"/>
            <a:headEnd/>
            <a:tailEnd/>
          </a:ln>
        </p:spPr>
      </p:pic>
      <p:sp>
        <p:nvSpPr>
          <p:cNvPr id="12291" name="Title 1"/>
          <p:cNvSpPr>
            <a:spLocks/>
          </p:cNvSpPr>
          <p:nvPr/>
        </p:nvSpPr>
        <p:spPr bwMode="auto">
          <a:xfrm>
            <a:off x="684213" y="981076"/>
            <a:ext cx="7916862" cy="550864"/>
          </a:xfrm>
          <a:prstGeom prst="rect">
            <a:avLst/>
          </a:prstGeom>
          <a:noFill/>
          <a:ln w="9525">
            <a:noFill/>
            <a:miter lim="800000"/>
            <a:headEnd/>
            <a:tailEnd/>
          </a:ln>
        </p:spPr>
        <p:txBody>
          <a:bodyPr anchor="ctr"/>
          <a:lstStyle/>
          <a:p>
            <a:pPr eaLnBrk="1" hangingPunct="1"/>
            <a:r>
              <a:rPr lang="en-US" sz="3200" b="1">
                <a:solidFill>
                  <a:srgbClr val="000000"/>
                </a:solidFill>
                <a:latin typeface="Arial" pitchFamily="34" charset="0"/>
                <a:ea typeface="ＭＳ Ｐゴシック" pitchFamily="34" charset="-128"/>
              </a:rPr>
              <a:t>Project Governance</a:t>
            </a:r>
            <a:endParaRPr lang="en-US" sz="3200">
              <a:solidFill>
                <a:srgbClr val="000000"/>
              </a:solidFill>
              <a:latin typeface="Times" pitchFamily="-110" charset="0"/>
              <a:ea typeface="ＭＳ Ｐゴシック" pitchFamily="34" charset="-128"/>
            </a:endParaRPr>
          </a:p>
        </p:txBody>
      </p:sp>
      <p:sp>
        <p:nvSpPr>
          <p:cNvPr id="12292" name="Text Box 7"/>
          <p:cNvSpPr txBox="1">
            <a:spLocks noChangeArrowheads="1"/>
          </p:cNvSpPr>
          <p:nvPr/>
        </p:nvSpPr>
        <p:spPr bwMode="auto">
          <a:xfrm>
            <a:off x="838200" y="1600200"/>
            <a:ext cx="7239000" cy="3657600"/>
          </a:xfrm>
          <a:prstGeom prst="rect">
            <a:avLst/>
          </a:prstGeom>
          <a:noFill/>
          <a:ln w="9525">
            <a:noFill/>
            <a:miter lim="800000"/>
            <a:headEnd/>
            <a:tailEnd/>
          </a:ln>
        </p:spPr>
        <p:txBody>
          <a:bodyPr/>
          <a:lstStyle/>
          <a:p>
            <a:pPr marL="342900" indent="-342900">
              <a:lnSpc>
                <a:spcPct val="95000"/>
              </a:lnSpc>
              <a:spcBef>
                <a:spcPct val="20000"/>
              </a:spcBef>
              <a:buFontTx/>
              <a:buChar char="•"/>
            </a:pPr>
            <a:r>
              <a:rPr lang="en-US" sz="2200">
                <a:solidFill>
                  <a:srgbClr val="000000"/>
                </a:solidFill>
                <a:latin typeface="Arial" pitchFamily="34" charset="0"/>
                <a:ea typeface="ＭＳ Ｐゴシック" pitchFamily="34" charset="-128"/>
              </a:rPr>
              <a:t>Advisory Committee</a:t>
            </a:r>
          </a:p>
          <a:p>
            <a:pPr marL="742950" lvl="1" indent="-285750">
              <a:lnSpc>
                <a:spcPct val="95000"/>
              </a:lnSpc>
              <a:spcBef>
                <a:spcPct val="20000"/>
              </a:spcBef>
              <a:buFontTx/>
              <a:buChar char="•"/>
            </a:pPr>
            <a:r>
              <a:rPr lang="en-US" sz="1800">
                <a:solidFill>
                  <a:srgbClr val="000000"/>
                </a:solidFill>
                <a:latin typeface="Arial" pitchFamily="34" charset="0"/>
                <a:ea typeface="ＭＳ Ｐゴシック" pitchFamily="34" charset="-128"/>
              </a:rPr>
              <a:t>HRM: Manager of Planning, Manager of Strategic Transportation, Engagement Lead </a:t>
            </a:r>
          </a:p>
          <a:p>
            <a:pPr marL="742950" lvl="1" indent="-285750">
              <a:lnSpc>
                <a:spcPct val="95000"/>
              </a:lnSpc>
              <a:spcBef>
                <a:spcPct val="20000"/>
              </a:spcBef>
              <a:buFontTx/>
              <a:buChar char="•"/>
            </a:pPr>
            <a:r>
              <a:rPr lang="en-US" sz="1800">
                <a:solidFill>
                  <a:srgbClr val="000000"/>
                </a:solidFill>
                <a:latin typeface="Arial" pitchFamily="34" charset="0"/>
                <a:ea typeface="ＭＳ Ｐゴシック" pitchFamily="34" charset="-128"/>
              </a:rPr>
              <a:t>PHS: MOHs, Manager</a:t>
            </a:r>
          </a:p>
          <a:p>
            <a:pPr marL="742950" lvl="1" indent="-285750">
              <a:lnSpc>
                <a:spcPct val="95000"/>
              </a:lnSpc>
              <a:spcBef>
                <a:spcPct val="20000"/>
              </a:spcBef>
              <a:buFontTx/>
              <a:buChar char="•"/>
            </a:pPr>
            <a:r>
              <a:rPr lang="en-US" sz="1800">
                <a:solidFill>
                  <a:srgbClr val="000000"/>
                </a:solidFill>
                <a:latin typeface="Arial" pitchFamily="34" charset="0"/>
                <a:ea typeface="ＭＳ Ｐゴシック" pitchFamily="34" charset="-128"/>
              </a:rPr>
              <a:t>CEU / Dal: Director + Faculty</a:t>
            </a:r>
          </a:p>
          <a:p>
            <a:pPr marL="742950" lvl="1" indent="-285750">
              <a:lnSpc>
                <a:spcPct val="95000"/>
              </a:lnSpc>
              <a:spcBef>
                <a:spcPct val="20000"/>
              </a:spcBef>
              <a:buFontTx/>
              <a:buChar char="•"/>
            </a:pPr>
            <a:r>
              <a:rPr lang="en-US" sz="1800">
                <a:solidFill>
                  <a:srgbClr val="000000"/>
                </a:solidFill>
                <a:latin typeface="Arial" pitchFamily="34" charset="0"/>
                <a:ea typeface="ＭＳ Ｐゴシック" pitchFamily="34" charset="-128"/>
              </a:rPr>
              <a:t>Heart and Stroke Foundation of Nova Scotia: Director</a:t>
            </a:r>
          </a:p>
          <a:p>
            <a:pPr marL="742950" lvl="1" indent="-285750">
              <a:lnSpc>
                <a:spcPct val="95000"/>
              </a:lnSpc>
              <a:spcBef>
                <a:spcPct val="20000"/>
              </a:spcBef>
            </a:pPr>
            <a:endParaRPr lang="en-US" sz="1800">
              <a:solidFill>
                <a:srgbClr val="000000"/>
              </a:solidFill>
              <a:latin typeface="Arial" pitchFamily="34" charset="0"/>
              <a:ea typeface="ＭＳ Ｐゴシック" pitchFamily="34" charset="-128"/>
            </a:endParaRPr>
          </a:p>
        </p:txBody>
      </p:sp>
      <p:sp>
        <p:nvSpPr>
          <p:cNvPr id="12293" name="Text Box 7"/>
          <p:cNvSpPr txBox="1">
            <a:spLocks noChangeArrowheads="1"/>
          </p:cNvSpPr>
          <p:nvPr/>
        </p:nvSpPr>
        <p:spPr bwMode="auto">
          <a:xfrm>
            <a:off x="952500" y="3657600"/>
            <a:ext cx="7239000" cy="2057400"/>
          </a:xfrm>
          <a:prstGeom prst="rect">
            <a:avLst/>
          </a:prstGeom>
          <a:noFill/>
          <a:ln w="9525">
            <a:noFill/>
            <a:miter lim="800000"/>
            <a:headEnd/>
            <a:tailEnd/>
          </a:ln>
        </p:spPr>
        <p:txBody>
          <a:bodyPr/>
          <a:lstStyle/>
          <a:p>
            <a:pPr marL="342900" indent="-342900">
              <a:lnSpc>
                <a:spcPct val="95000"/>
              </a:lnSpc>
              <a:spcBef>
                <a:spcPct val="20000"/>
              </a:spcBef>
              <a:buFontTx/>
              <a:buChar char="•"/>
            </a:pPr>
            <a:r>
              <a:rPr lang="en-US" sz="2200">
                <a:solidFill>
                  <a:srgbClr val="000000"/>
                </a:solidFill>
                <a:latin typeface="Arial" pitchFamily="34" charset="0"/>
                <a:ea typeface="ＭＳ Ｐゴシック" pitchFamily="34" charset="-128"/>
              </a:rPr>
              <a:t>Technical Committee</a:t>
            </a:r>
          </a:p>
          <a:p>
            <a:pPr marL="742950" lvl="1" indent="-285750">
              <a:lnSpc>
                <a:spcPct val="95000"/>
              </a:lnSpc>
              <a:spcBef>
                <a:spcPct val="20000"/>
              </a:spcBef>
              <a:buFontTx/>
              <a:buChar char="•"/>
            </a:pPr>
            <a:r>
              <a:rPr lang="en-US" sz="1800">
                <a:solidFill>
                  <a:srgbClr val="000000"/>
                </a:solidFill>
                <a:latin typeface="Arial" pitchFamily="34" charset="0"/>
                <a:ea typeface="ＭＳ Ｐゴシック" pitchFamily="34" charset="-128"/>
              </a:rPr>
              <a:t>HRM: TDM Coordinator, Cultural Planner, Planner</a:t>
            </a:r>
          </a:p>
          <a:p>
            <a:pPr marL="742950" lvl="1" indent="-285750">
              <a:lnSpc>
                <a:spcPct val="95000"/>
              </a:lnSpc>
              <a:spcBef>
                <a:spcPct val="20000"/>
              </a:spcBef>
              <a:buFontTx/>
              <a:buChar char="•"/>
            </a:pPr>
            <a:r>
              <a:rPr lang="en-US" sz="1800">
                <a:solidFill>
                  <a:srgbClr val="000000"/>
                </a:solidFill>
                <a:latin typeface="Arial" pitchFamily="34" charset="0"/>
                <a:ea typeface="ＭＳ Ｐゴシック" pitchFamily="34" charset="-128"/>
              </a:rPr>
              <a:t>PHS: Nutritionist, Research + Statistics Officer, Health Educator </a:t>
            </a:r>
          </a:p>
          <a:p>
            <a:pPr marL="742950" lvl="1" indent="-285750">
              <a:lnSpc>
                <a:spcPct val="95000"/>
              </a:lnSpc>
              <a:spcBef>
                <a:spcPct val="20000"/>
              </a:spcBef>
              <a:buFontTx/>
              <a:buChar char="•"/>
            </a:pPr>
            <a:r>
              <a:rPr lang="en-US" sz="1800">
                <a:solidFill>
                  <a:srgbClr val="000000"/>
                </a:solidFill>
                <a:latin typeface="Arial" pitchFamily="34" charset="0"/>
                <a:ea typeface="ＭＳ Ｐゴシック" pitchFamily="34" charset="-128"/>
              </a:rPr>
              <a:t>CEU / Dal: Planners (3)</a:t>
            </a:r>
          </a:p>
          <a:p>
            <a:pPr marL="742950" lvl="1" indent="-285750">
              <a:lnSpc>
                <a:spcPct val="95000"/>
              </a:lnSpc>
              <a:spcBef>
                <a:spcPct val="20000"/>
              </a:spcBef>
              <a:buFontTx/>
              <a:buChar char="•"/>
            </a:pPr>
            <a:endParaRPr lang="en-US" sz="1800">
              <a:solidFill>
                <a:srgbClr val="000000"/>
              </a:solidFill>
              <a:latin typeface="Arial" pitchFamily="34" charset="0"/>
              <a:ea typeface="ＭＳ Ｐゴシック" pitchFamily="34" charset="-128"/>
            </a:endParaRPr>
          </a:p>
          <a:p>
            <a:pPr marL="742950" lvl="1" indent="-285750">
              <a:lnSpc>
                <a:spcPct val="95000"/>
              </a:lnSpc>
              <a:spcBef>
                <a:spcPct val="20000"/>
              </a:spcBef>
            </a:pPr>
            <a:endParaRPr lang="en-US" sz="1800">
              <a:solidFill>
                <a:srgbClr val="000000"/>
              </a:solidFill>
              <a:latin typeface="Arial" pitchFamily="34" charset="0"/>
              <a:ea typeface="ＭＳ Ｐゴシック" pitchFamily="34" charset="-128"/>
            </a:endParaRPr>
          </a:p>
          <a:p>
            <a:pPr marL="742950" lvl="1" indent="-285750">
              <a:lnSpc>
                <a:spcPct val="95000"/>
              </a:lnSpc>
              <a:spcBef>
                <a:spcPct val="20000"/>
              </a:spcBef>
              <a:buFontTx/>
              <a:buChar char="•"/>
            </a:pPr>
            <a:endParaRPr lang="en-US" sz="1800">
              <a:solidFill>
                <a:srgbClr val="000000"/>
              </a:solidFill>
              <a:latin typeface="Arial" pitchFamily="34" charset="0"/>
              <a:ea typeface="ＭＳ Ｐゴシック" pitchFamily="34" charset="-128"/>
            </a:endParaRPr>
          </a:p>
        </p:txBody>
      </p:sp>
    </p:spTree>
  </p:cSld>
  <p:clrMapOvr>
    <a:masterClrMapping/>
  </p:clrMapOvr>
  <p:transition spd="slow">
    <p:fade thruBlk="1"/>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6" descr="capitalHealth_PublicHealth_ppt2.psd"/>
          <p:cNvPicPr>
            <a:picLocks noChangeAspect="1"/>
          </p:cNvPicPr>
          <p:nvPr/>
        </p:nvPicPr>
        <p:blipFill>
          <a:blip r:embed="rId2" cstate="print">
            <a:grayscl/>
          </a:blip>
          <a:srcRect/>
          <a:stretch>
            <a:fillRect/>
          </a:stretch>
        </p:blipFill>
        <p:spPr bwMode="auto">
          <a:xfrm>
            <a:off x="357188" y="142875"/>
            <a:ext cx="8534400" cy="6483350"/>
          </a:xfrm>
          <a:prstGeom prst="rect">
            <a:avLst/>
          </a:prstGeom>
          <a:noFill/>
          <a:ln w="9525">
            <a:noFill/>
            <a:miter lim="800000"/>
            <a:headEnd/>
            <a:tailEnd/>
          </a:ln>
        </p:spPr>
      </p:pic>
      <p:sp>
        <p:nvSpPr>
          <p:cNvPr id="13315" name="Title 1"/>
          <p:cNvSpPr>
            <a:spLocks/>
          </p:cNvSpPr>
          <p:nvPr/>
        </p:nvSpPr>
        <p:spPr bwMode="auto">
          <a:xfrm>
            <a:off x="684213" y="981076"/>
            <a:ext cx="7916862" cy="550864"/>
          </a:xfrm>
          <a:prstGeom prst="rect">
            <a:avLst/>
          </a:prstGeom>
          <a:noFill/>
          <a:ln w="9525">
            <a:noFill/>
            <a:miter lim="800000"/>
            <a:headEnd/>
            <a:tailEnd/>
          </a:ln>
        </p:spPr>
        <p:txBody>
          <a:bodyPr anchor="ctr"/>
          <a:lstStyle/>
          <a:p>
            <a:pPr eaLnBrk="1" hangingPunct="1"/>
            <a:r>
              <a:rPr lang="en-US" sz="3000" b="1">
                <a:solidFill>
                  <a:srgbClr val="000000"/>
                </a:solidFill>
                <a:latin typeface="Arial" pitchFamily="34" charset="0"/>
                <a:ea typeface="ＭＳ Ｐゴシック" pitchFamily="34" charset="-128"/>
              </a:rPr>
              <a:t>Community Design Standards</a:t>
            </a:r>
            <a:endParaRPr lang="en-US" sz="3000">
              <a:solidFill>
                <a:srgbClr val="000000"/>
              </a:solidFill>
              <a:latin typeface="Times" pitchFamily="-110" charset="0"/>
              <a:ea typeface="ＭＳ Ｐゴシック" pitchFamily="34" charset="-128"/>
            </a:endParaRPr>
          </a:p>
        </p:txBody>
      </p:sp>
      <p:sp>
        <p:nvSpPr>
          <p:cNvPr id="13316" name="Text Box 7"/>
          <p:cNvSpPr txBox="1">
            <a:spLocks noChangeArrowheads="1"/>
          </p:cNvSpPr>
          <p:nvPr/>
        </p:nvSpPr>
        <p:spPr bwMode="auto">
          <a:xfrm>
            <a:off x="762000" y="1676400"/>
            <a:ext cx="5334000" cy="4538663"/>
          </a:xfrm>
          <a:prstGeom prst="rect">
            <a:avLst/>
          </a:prstGeom>
          <a:noFill/>
          <a:ln w="9525">
            <a:noFill/>
            <a:miter lim="800000"/>
            <a:headEnd/>
            <a:tailEnd/>
          </a:ln>
        </p:spPr>
        <p:txBody>
          <a:bodyPr/>
          <a:lstStyle/>
          <a:p>
            <a:pPr marL="342900" indent="-342900">
              <a:lnSpc>
                <a:spcPct val="95000"/>
              </a:lnSpc>
              <a:spcBef>
                <a:spcPct val="20000"/>
              </a:spcBef>
              <a:buFontTx/>
              <a:buChar char="•"/>
            </a:pPr>
            <a:r>
              <a:rPr lang="en-US" sz="2000">
                <a:solidFill>
                  <a:srgbClr val="000000"/>
                </a:solidFill>
                <a:latin typeface="Arial" pitchFamily="34" charset="0"/>
                <a:ea typeface="ＭＳ Ｐゴシック" pitchFamily="34" charset="-128"/>
              </a:rPr>
              <a:t>Research and propose </a:t>
            </a:r>
            <a:r>
              <a:rPr lang="en-US" sz="2000" b="1">
                <a:solidFill>
                  <a:srgbClr val="000000"/>
                </a:solidFill>
                <a:latin typeface="Arial" pitchFamily="34" charset="0"/>
                <a:ea typeface="ＭＳ Ｐゴシック" pitchFamily="34" charset="-128"/>
              </a:rPr>
              <a:t>Community Design Standards </a:t>
            </a:r>
            <a:r>
              <a:rPr lang="en-US" sz="2000">
                <a:solidFill>
                  <a:srgbClr val="000000"/>
                </a:solidFill>
                <a:latin typeface="Arial" pitchFamily="34" charset="0"/>
                <a:ea typeface="ＭＳ Ｐゴシック" pitchFamily="34" charset="-128"/>
              </a:rPr>
              <a:t>for suburban developments in HRM.</a:t>
            </a:r>
          </a:p>
          <a:p>
            <a:pPr marL="342900" indent="-342900">
              <a:lnSpc>
                <a:spcPct val="95000"/>
              </a:lnSpc>
              <a:spcBef>
                <a:spcPct val="20000"/>
              </a:spcBef>
              <a:buFontTx/>
              <a:buChar char="•"/>
            </a:pPr>
            <a:endParaRPr lang="en-US" sz="2000">
              <a:solidFill>
                <a:srgbClr val="000000"/>
              </a:solidFill>
              <a:latin typeface="Arial" pitchFamily="34" charset="0"/>
              <a:ea typeface="ＭＳ Ｐゴシック" pitchFamily="34" charset="-128"/>
            </a:endParaRPr>
          </a:p>
          <a:p>
            <a:pPr marL="342900" indent="-342900">
              <a:lnSpc>
                <a:spcPct val="95000"/>
              </a:lnSpc>
              <a:spcBef>
                <a:spcPct val="20000"/>
              </a:spcBef>
              <a:buFontTx/>
              <a:buChar char="•"/>
            </a:pPr>
            <a:r>
              <a:rPr lang="en-US" sz="2000">
                <a:solidFill>
                  <a:srgbClr val="000000"/>
                </a:solidFill>
                <a:latin typeface="Arial" pitchFamily="34" charset="0"/>
                <a:ea typeface="ＭＳ Ｐゴシック" pitchFamily="34" charset="-128"/>
              </a:rPr>
              <a:t>Healthy Development Index (HDI)</a:t>
            </a:r>
          </a:p>
          <a:p>
            <a:pPr marL="800100" lvl="1" indent="-342900">
              <a:lnSpc>
                <a:spcPct val="95000"/>
              </a:lnSpc>
              <a:spcBef>
                <a:spcPct val="20000"/>
              </a:spcBef>
              <a:buFontTx/>
              <a:buChar char="•"/>
            </a:pPr>
            <a:r>
              <a:rPr lang="en-US" sz="1600">
                <a:solidFill>
                  <a:srgbClr val="000000"/>
                </a:solidFill>
                <a:latin typeface="Arial" pitchFamily="34" charset="0"/>
                <a:ea typeface="ＭＳ Ｐゴシック" pitchFamily="34" charset="-128"/>
              </a:rPr>
              <a:t>Density</a:t>
            </a:r>
          </a:p>
          <a:p>
            <a:pPr marL="800100" lvl="1" indent="-342900">
              <a:lnSpc>
                <a:spcPct val="95000"/>
              </a:lnSpc>
              <a:spcBef>
                <a:spcPct val="20000"/>
              </a:spcBef>
              <a:buFontTx/>
              <a:buChar char="•"/>
            </a:pPr>
            <a:r>
              <a:rPr lang="en-US" sz="1600">
                <a:solidFill>
                  <a:srgbClr val="000000"/>
                </a:solidFill>
                <a:latin typeface="Arial" pitchFamily="34" charset="0"/>
                <a:ea typeface="ＭＳ Ｐゴシック" pitchFamily="34" charset="-128"/>
              </a:rPr>
              <a:t>Mix of uses</a:t>
            </a:r>
          </a:p>
          <a:p>
            <a:pPr marL="800100" lvl="1" indent="-342900">
              <a:lnSpc>
                <a:spcPct val="95000"/>
              </a:lnSpc>
              <a:spcBef>
                <a:spcPct val="20000"/>
              </a:spcBef>
              <a:buFontTx/>
              <a:buChar char="•"/>
            </a:pPr>
            <a:r>
              <a:rPr lang="en-US" sz="1600">
                <a:solidFill>
                  <a:srgbClr val="000000"/>
                </a:solidFill>
                <a:latin typeface="Arial" pitchFamily="34" charset="0"/>
                <a:ea typeface="ＭＳ Ｐゴシック" pitchFamily="34" charset="-128"/>
              </a:rPr>
              <a:t>Service proximity</a:t>
            </a:r>
          </a:p>
          <a:p>
            <a:pPr marL="800100" lvl="1" indent="-342900">
              <a:lnSpc>
                <a:spcPct val="95000"/>
              </a:lnSpc>
              <a:spcBef>
                <a:spcPct val="20000"/>
              </a:spcBef>
              <a:buFontTx/>
              <a:buChar char="•"/>
            </a:pPr>
            <a:r>
              <a:rPr lang="en-US" sz="1600">
                <a:solidFill>
                  <a:srgbClr val="000000"/>
                </a:solidFill>
                <a:latin typeface="Arial" pitchFamily="34" charset="0"/>
                <a:ea typeface="ＭＳ Ｐゴシック" pitchFamily="34" charset="-128"/>
              </a:rPr>
              <a:t>Street connectivity</a:t>
            </a:r>
          </a:p>
          <a:p>
            <a:pPr marL="800100" lvl="1" indent="-342900">
              <a:lnSpc>
                <a:spcPct val="95000"/>
              </a:lnSpc>
              <a:spcBef>
                <a:spcPct val="20000"/>
              </a:spcBef>
              <a:buFontTx/>
              <a:buChar char="•"/>
            </a:pPr>
            <a:r>
              <a:rPr lang="en-US" sz="1600">
                <a:solidFill>
                  <a:srgbClr val="000000"/>
                </a:solidFill>
                <a:latin typeface="Arial" pitchFamily="34" charset="0"/>
                <a:ea typeface="ＭＳ Ｐゴシック" pitchFamily="34" charset="-128"/>
              </a:rPr>
              <a:t>Road network + sidewalk characteristics</a:t>
            </a:r>
          </a:p>
          <a:p>
            <a:pPr marL="800100" lvl="1" indent="-342900">
              <a:lnSpc>
                <a:spcPct val="95000"/>
              </a:lnSpc>
              <a:spcBef>
                <a:spcPct val="20000"/>
              </a:spcBef>
              <a:buFontTx/>
              <a:buChar char="•"/>
            </a:pPr>
            <a:r>
              <a:rPr lang="en-US" sz="1600">
                <a:solidFill>
                  <a:srgbClr val="000000"/>
                </a:solidFill>
                <a:latin typeface="Arial" pitchFamily="34" charset="0"/>
                <a:ea typeface="ＭＳ Ｐゴシック" pitchFamily="34" charset="-128"/>
              </a:rPr>
              <a:t>Parking </a:t>
            </a:r>
          </a:p>
          <a:p>
            <a:pPr marL="800100" lvl="1" indent="-342900">
              <a:lnSpc>
                <a:spcPct val="95000"/>
              </a:lnSpc>
              <a:spcBef>
                <a:spcPct val="20000"/>
              </a:spcBef>
              <a:buFontTx/>
              <a:buChar char="•"/>
            </a:pPr>
            <a:r>
              <a:rPr lang="en-US" sz="1600">
                <a:solidFill>
                  <a:srgbClr val="000000"/>
                </a:solidFill>
                <a:latin typeface="Arial" pitchFamily="34" charset="0"/>
                <a:ea typeface="ＭＳ Ｐゴシック" pitchFamily="34" charset="-128"/>
              </a:rPr>
              <a:t>Aesthetics + human scale</a:t>
            </a:r>
          </a:p>
          <a:p>
            <a:pPr marL="342900" indent="-342900">
              <a:lnSpc>
                <a:spcPct val="95000"/>
              </a:lnSpc>
              <a:spcBef>
                <a:spcPct val="20000"/>
              </a:spcBef>
            </a:pPr>
            <a:endParaRPr lang="en-US" sz="1600">
              <a:solidFill>
                <a:srgbClr val="000000"/>
              </a:solidFill>
              <a:latin typeface="Arial" pitchFamily="34" charset="0"/>
              <a:ea typeface="ＭＳ Ｐゴシック" pitchFamily="34" charset="-128"/>
            </a:endParaRPr>
          </a:p>
          <a:p>
            <a:pPr marL="342900" indent="-342900">
              <a:lnSpc>
                <a:spcPct val="95000"/>
              </a:lnSpc>
              <a:spcBef>
                <a:spcPct val="20000"/>
              </a:spcBef>
            </a:pPr>
            <a:r>
              <a:rPr lang="en-US" sz="1600">
                <a:solidFill>
                  <a:srgbClr val="000000"/>
                </a:solidFill>
                <a:latin typeface="Arial" pitchFamily="34" charset="0"/>
                <a:ea typeface="ＭＳ Ｐゴシック" pitchFamily="34" charset="-128"/>
              </a:rPr>
              <a:t>For more information see: </a:t>
            </a:r>
          </a:p>
          <a:p>
            <a:pPr marL="342900" indent="-342900">
              <a:lnSpc>
                <a:spcPct val="95000"/>
              </a:lnSpc>
              <a:spcBef>
                <a:spcPct val="20000"/>
              </a:spcBef>
            </a:pPr>
            <a:r>
              <a:rPr lang="en-US" sz="1600">
                <a:solidFill>
                  <a:srgbClr val="000000"/>
                </a:solidFill>
                <a:latin typeface="Arial" pitchFamily="34" charset="0"/>
                <a:ea typeface="ＭＳ Ｐゴシック" pitchFamily="34" charset="-128"/>
                <a:hlinkClick r:id="rId3"/>
              </a:rPr>
              <a:t>http://hcbd-clasp.com/clasp-i-resources-tools</a:t>
            </a:r>
            <a:r>
              <a:rPr lang="en-US" sz="1600">
                <a:solidFill>
                  <a:srgbClr val="000000"/>
                </a:solidFill>
                <a:latin typeface="Arial" pitchFamily="34" charset="0"/>
                <a:ea typeface="ＭＳ Ｐゴシック" pitchFamily="34" charset="-128"/>
              </a:rPr>
              <a:t> </a:t>
            </a:r>
          </a:p>
        </p:txBody>
      </p:sp>
      <p:pic>
        <p:nvPicPr>
          <p:cNvPr id="13317" name="Picture 5" descr="C:\Documents and Settings\Prefered Guest\Desktop\WilliamWyatt.JPG"/>
          <p:cNvPicPr>
            <a:picLocks noChangeAspect="1" noChangeArrowheads="1"/>
          </p:cNvPicPr>
          <p:nvPr/>
        </p:nvPicPr>
        <p:blipFill>
          <a:blip r:embed="rId4" cstate="print"/>
          <a:srcRect/>
          <a:stretch>
            <a:fillRect/>
          </a:stretch>
        </p:blipFill>
        <p:spPr bwMode="auto">
          <a:xfrm>
            <a:off x="6248400" y="4154488"/>
            <a:ext cx="2362200" cy="1763712"/>
          </a:xfrm>
          <a:prstGeom prst="rect">
            <a:avLst/>
          </a:prstGeom>
          <a:noFill/>
          <a:ln w="9525">
            <a:noFill/>
            <a:miter lim="800000"/>
            <a:headEnd/>
            <a:tailEnd/>
          </a:ln>
        </p:spPr>
      </p:pic>
      <p:pic>
        <p:nvPicPr>
          <p:cNvPr id="13318" name="Picture 8" descr="C:\Documents and Settings\Prefered Guest\Desktop\img_4248[1].JPG"/>
          <p:cNvPicPr>
            <a:picLocks noChangeAspect="1" noChangeArrowheads="1"/>
          </p:cNvPicPr>
          <p:nvPr/>
        </p:nvPicPr>
        <p:blipFill>
          <a:blip r:embed="rId5" cstate="print"/>
          <a:srcRect/>
          <a:stretch>
            <a:fillRect/>
          </a:stretch>
        </p:blipFill>
        <p:spPr bwMode="auto">
          <a:xfrm>
            <a:off x="6248400" y="2667003"/>
            <a:ext cx="2362200" cy="1576388"/>
          </a:xfrm>
          <a:prstGeom prst="rect">
            <a:avLst/>
          </a:prstGeom>
          <a:noFill/>
          <a:ln w="9525">
            <a:noFill/>
            <a:miter lim="800000"/>
            <a:headEnd/>
            <a:tailEnd/>
          </a:ln>
        </p:spPr>
      </p:pic>
      <p:pic>
        <p:nvPicPr>
          <p:cNvPr id="13319" name="Picture 9" descr="C:\Documents and Settings\Prefered Guest\Desktop\img_4260[1].JPG"/>
          <p:cNvPicPr>
            <a:picLocks noChangeAspect="1" noChangeArrowheads="1"/>
          </p:cNvPicPr>
          <p:nvPr/>
        </p:nvPicPr>
        <p:blipFill>
          <a:blip r:embed="rId6" cstate="print"/>
          <a:srcRect/>
          <a:stretch>
            <a:fillRect/>
          </a:stretch>
        </p:blipFill>
        <p:spPr bwMode="auto">
          <a:xfrm>
            <a:off x="6248400" y="1219203"/>
            <a:ext cx="2362200" cy="1576388"/>
          </a:xfrm>
          <a:prstGeom prst="rect">
            <a:avLst/>
          </a:prstGeom>
          <a:noFill/>
          <a:ln w="9525">
            <a:noFill/>
            <a:miter lim="800000"/>
            <a:headEnd/>
            <a:tailEnd/>
          </a:ln>
        </p:spPr>
      </p:pic>
    </p:spTree>
  </p:cSld>
  <p:clrMapOvr>
    <a:masterClrMapping/>
  </p:clrMapOvr>
  <p:transition spd="slow">
    <p:fade thruBlk="1"/>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6" descr="capitalHealth_PublicHealth_ppt2.psd"/>
          <p:cNvPicPr>
            <a:picLocks noChangeAspect="1"/>
          </p:cNvPicPr>
          <p:nvPr/>
        </p:nvPicPr>
        <p:blipFill>
          <a:blip r:embed="rId2" cstate="print">
            <a:grayscl/>
          </a:blip>
          <a:srcRect/>
          <a:stretch>
            <a:fillRect/>
          </a:stretch>
        </p:blipFill>
        <p:spPr bwMode="auto">
          <a:xfrm>
            <a:off x="304800" y="187325"/>
            <a:ext cx="8534400" cy="6483350"/>
          </a:xfrm>
          <a:prstGeom prst="rect">
            <a:avLst/>
          </a:prstGeom>
          <a:noFill/>
          <a:ln w="9525">
            <a:noFill/>
            <a:miter lim="800000"/>
            <a:headEnd/>
            <a:tailEnd/>
          </a:ln>
        </p:spPr>
      </p:pic>
      <p:sp>
        <p:nvSpPr>
          <p:cNvPr id="14339" name="Title 1"/>
          <p:cNvSpPr>
            <a:spLocks/>
          </p:cNvSpPr>
          <p:nvPr/>
        </p:nvSpPr>
        <p:spPr bwMode="auto">
          <a:xfrm>
            <a:off x="684213" y="981076"/>
            <a:ext cx="7916862" cy="550864"/>
          </a:xfrm>
          <a:prstGeom prst="rect">
            <a:avLst/>
          </a:prstGeom>
          <a:noFill/>
          <a:ln w="9525">
            <a:noFill/>
            <a:miter lim="800000"/>
            <a:headEnd/>
            <a:tailEnd/>
          </a:ln>
        </p:spPr>
        <p:txBody>
          <a:bodyPr anchor="ctr"/>
          <a:lstStyle/>
          <a:p>
            <a:pPr eaLnBrk="1" hangingPunct="1"/>
            <a:r>
              <a:rPr lang="en-US" sz="3000" b="1">
                <a:solidFill>
                  <a:srgbClr val="000000"/>
                </a:solidFill>
                <a:latin typeface="Arial" pitchFamily="34" charset="0"/>
                <a:ea typeface="ＭＳ Ｐゴシック" pitchFamily="34" charset="-128"/>
              </a:rPr>
              <a:t>Municipal Food Strategy</a:t>
            </a:r>
            <a:endParaRPr lang="en-US" sz="3000">
              <a:solidFill>
                <a:srgbClr val="000000"/>
              </a:solidFill>
              <a:latin typeface="Times" pitchFamily="-110" charset="0"/>
              <a:ea typeface="ＭＳ Ｐゴシック" pitchFamily="34" charset="-128"/>
            </a:endParaRPr>
          </a:p>
        </p:txBody>
      </p:sp>
      <p:sp>
        <p:nvSpPr>
          <p:cNvPr id="14340" name="Text Box 7"/>
          <p:cNvSpPr txBox="1">
            <a:spLocks noChangeArrowheads="1"/>
          </p:cNvSpPr>
          <p:nvPr/>
        </p:nvSpPr>
        <p:spPr bwMode="auto">
          <a:xfrm>
            <a:off x="762000" y="1676400"/>
            <a:ext cx="5334000" cy="3810000"/>
          </a:xfrm>
          <a:prstGeom prst="rect">
            <a:avLst/>
          </a:prstGeom>
          <a:noFill/>
          <a:ln w="9525">
            <a:noFill/>
            <a:miter lim="800000"/>
            <a:headEnd/>
            <a:tailEnd/>
          </a:ln>
        </p:spPr>
        <p:txBody>
          <a:bodyPr/>
          <a:lstStyle/>
          <a:p>
            <a:pPr marL="342900" indent="-342900">
              <a:lnSpc>
                <a:spcPct val="95000"/>
              </a:lnSpc>
              <a:spcBef>
                <a:spcPct val="20000"/>
              </a:spcBef>
              <a:buFontTx/>
              <a:buChar char="•"/>
            </a:pPr>
            <a:r>
              <a:rPr lang="en-US" sz="2200">
                <a:solidFill>
                  <a:srgbClr val="000000"/>
                </a:solidFill>
                <a:latin typeface="Arial" pitchFamily="34" charset="0"/>
                <a:ea typeface="ＭＳ Ｐゴシック" pitchFamily="34" charset="-128"/>
              </a:rPr>
              <a:t>Develop tools that help HRM engage in conversations about the food system + food security. </a:t>
            </a:r>
          </a:p>
          <a:p>
            <a:pPr marL="800100" lvl="1" indent="-342900">
              <a:lnSpc>
                <a:spcPct val="95000"/>
              </a:lnSpc>
              <a:spcBef>
                <a:spcPct val="20000"/>
              </a:spcBef>
              <a:buFontTx/>
              <a:buChar char="•"/>
            </a:pPr>
            <a:r>
              <a:rPr lang="en-US" sz="2200">
                <a:solidFill>
                  <a:srgbClr val="000000"/>
                </a:solidFill>
                <a:latin typeface="Arial" pitchFamily="34" charset="0"/>
                <a:ea typeface="ＭＳ Ｐゴシック" pitchFamily="34" charset="-128"/>
              </a:rPr>
              <a:t>Community food assessment</a:t>
            </a:r>
          </a:p>
          <a:p>
            <a:pPr marL="800100" lvl="1" indent="-342900">
              <a:lnSpc>
                <a:spcPct val="95000"/>
              </a:lnSpc>
              <a:spcBef>
                <a:spcPct val="20000"/>
              </a:spcBef>
              <a:buFontTx/>
              <a:buChar char="•"/>
            </a:pPr>
            <a:r>
              <a:rPr lang="en-US" sz="2200">
                <a:solidFill>
                  <a:srgbClr val="000000"/>
                </a:solidFill>
                <a:latin typeface="Arial" pitchFamily="34" charset="0"/>
                <a:ea typeface="ＭＳ Ｐゴシック" pitchFamily="34" charset="-128"/>
              </a:rPr>
              <a:t>Food Charter (vision)</a:t>
            </a:r>
          </a:p>
          <a:p>
            <a:pPr marL="800100" lvl="1" indent="-342900">
              <a:lnSpc>
                <a:spcPct val="95000"/>
              </a:lnSpc>
              <a:spcBef>
                <a:spcPct val="20000"/>
              </a:spcBef>
              <a:buFontTx/>
              <a:buChar char="•"/>
            </a:pPr>
            <a:r>
              <a:rPr lang="en-US" sz="2200">
                <a:solidFill>
                  <a:srgbClr val="000000"/>
                </a:solidFill>
                <a:latin typeface="Arial" pitchFamily="34" charset="0"/>
                <a:ea typeface="ＭＳ Ｐゴシック" pitchFamily="34" charset="-128"/>
              </a:rPr>
              <a:t>Food Strategy (action)</a:t>
            </a:r>
          </a:p>
          <a:p>
            <a:pPr marL="800100" lvl="1" indent="-342900">
              <a:lnSpc>
                <a:spcPct val="95000"/>
              </a:lnSpc>
              <a:spcBef>
                <a:spcPct val="20000"/>
              </a:spcBef>
              <a:buFontTx/>
              <a:buChar char="•"/>
            </a:pPr>
            <a:endParaRPr lang="en-US" sz="2200">
              <a:solidFill>
                <a:srgbClr val="000000"/>
              </a:solidFill>
              <a:latin typeface="Arial" pitchFamily="34" charset="0"/>
              <a:ea typeface="ＭＳ Ｐゴシック" pitchFamily="34" charset="-128"/>
            </a:endParaRPr>
          </a:p>
          <a:p>
            <a:pPr marL="342900" indent="-342900">
              <a:lnSpc>
                <a:spcPct val="95000"/>
              </a:lnSpc>
              <a:spcBef>
                <a:spcPct val="20000"/>
              </a:spcBef>
            </a:pPr>
            <a:r>
              <a:rPr lang="en-US" sz="1600">
                <a:solidFill>
                  <a:srgbClr val="000000"/>
                </a:solidFill>
                <a:latin typeface="Arial" pitchFamily="34" charset="0"/>
                <a:ea typeface="ＭＳ Ｐゴシック" pitchFamily="34" charset="-128"/>
              </a:rPr>
              <a:t>For more information: MacRae, R and K. Donahue  (2013). Municipal Food Policy Entrepreneurs: An Analysis of How Canadian Cities and Regional Districts are Involved in Food System Change. </a:t>
            </a:r>
          </a:p>
          <a:p>
            <a:pPr marL="800100" lvl="1" indent="-342900">
              <a:lnSpc>
                <a:spcPct val="95000"/>
              </a:lnSpc>
              <a:spcBef>
                <a:spcPct val="20000"/>
              </a:spcBef>
              <a:buFontTx/>
              <a:buChar char="•"/>
            </a:pPr>
            <a:endParaRPr lang="en-US" sz="2200">
              <a:solidFill>
                <a:srgbClr val="000000"/>
              </a:solidFill>
              <a:latin typeface="Arial" pitchFamily="34" charset="0"/>
              <a:ea typeface="ＭＳ Ｐゴシック" pitchFamily="34" charset="-128"/>
            </a:endParaRPr>
          </a:p>
          <a:p>
            <a:pPr marL="342900" indent="-342900">
              <a:lnSpc>
                <a:spcPct val="95000"/>
              </a:lnSpc>
              <a:spcBef>
                <a:spcPct val="20000"/>
              </a:spcBef>
              <a:buFontTx/>
              <a:buChar char="•"/>
            </a:pPr>
            <a:endParaRPr lang="en-US" sz="2200">
              <a:solidFill>
                <a:srgbClr val="000000"/>
              </a:solidFill>
              <a:latin typeface="Arial" pitchFamily="34" charset="0"/>
              <a:ea typeface="ＭＳ Ｐゴシック" pitchFamily="34" charset="-128"/>
            </a:endParaRPr>
          </a:p>
        </p:txBody>
      </p:sp>
      <p:pic>
        <p:nvPicPr>
          <p:cNvPr id="14341" name="Picture 5" descr="C:\Documents and Settings\Prefered Guest\Desktop\WilliamWyatt.JPG"/>
          <p:cNvPicPr>
            <a:picLocks noChangeAspect="1" noChangeArrowheads="1"/>
          </p:cNvPicPr>
          <p:nvPr/>
        </p:nvPicPr>
        <p:blipFill>
          <a:blip r:embed="rId3" cstate="print"/>
          <a:srcRect/>
          <a:stretch>
            <a:fillRect/>
          </a:stretch>
        </p:blipFill>
        <p:spPr bwMode="auto">
          <a:xfrm>
            <a:off x="6248400" y="4154488"/>
            <a:ext cx="2362200" cy="1763712"/>
          </a:xfrm>
          <a:prstGeom prst="rect">
            <a:avLst/>
          </a:prstGeom>
          <a:noFill/>
          <a:ln w="9525">
            <a:noFill/>
            <a:miter lim="800000"/>
            <a:headEnd/>
            <a:tailEnd/>
          </a:ln>
        </p:spPr>
      </p:pic>
      <p:pic>
        <p:nvPicPr>
          <p:cNvPr id="14342" name="Picture 8" descr="C:\Documents and Settings\Prefered Guest\Desktop\img_4248[1].JPG"/>
          <p:cNvPicPr>
            <a:picLocks noChangeAspect="1" noChangeArrowheads="1"/>
          </p:cNvPicPr>
          <p:nvPr/>
        </p:nvPicPr>
        <p:blipFill>
          <a:blip r:embed="rId4" cstate="print"/>
          <a:srcRect/>
          <a:stretch>
            <a:fillRect/>
          </a:stretch>
        </p:blipFill>
        <p:spPr bwMode="auto">
          <a:xfrm>
            <a:off x="6248400" y="2667003"/>
            <a:ext cx="2362200" cy="1576388"/>
          </a:xfrm>
          <a:prstGeom prst="rect">
            <a:avLst/>
          </a:prstGeom>
          <a:noFill/>
          <a:ln w="9525">
            <a:noFill/>
            <a:miter lim="800000"/>
            <a:headEnd/>
            <a:tailEnd/>
          </a:ln>
        </p:spPr>
      </p:pic>
      <p:pic>
        <p:nvPicPr>
          <p:cNvPr id="14343" name="Picture 9" descr="C:\Documents and Settings\Prefered Guest\Desktop\img_4260[1].JPG"/>
          <p:cNvPicPr>
            <a:picLocks noChangeAspect="1" noChangeArrowheads="1"/>
          </p:cNvPicPr>
          <p:nvPr/>
        </p:nvPicPr>
        <p:blipFill>
          <a:blip r:embed="rId5" cstate="print"/>
          <a:srcRect/>
          <a:stretch>
            <a:fillRect/>
          </a:stretch>
        </p:blipFill>
        <p:spPr bwMode="auto">
          <a:xfrm>
            <a:off x="6248400" y="1219203"/>
            <a:ext cx="2362200" cy="1576388"/>
          </a:xfrm>
          <a:prstGeom prst="rect">
            <a:avLst/>
          </a:prstGeom>
          <a:noFill/>
          <a:ln w="9525">
            <a:noFill/>
            <a:miter lim="800000"/>
            <a:headEnd/>
            <a:tailEnd/>
          </a:ln>
        </p:spPr>
      </p:pic>
    </p:spTree>
  </p:cSld>
  <p:clrMapOvr>
    <a:masterClrMapping/>
  </p:clrMapOvr>
  <p:transition spd="slow">
    <p:fade thruBlk="1"/>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6" descr="capitalHealth_PublicHealth_ppt2.psd"/>
          <p:cNvPicPr>
            <a:picLocks noChangeAspect="1"/>
          </p:cNvPicPr>
          <p:nvPr/>
        </p:nvPicPr>
        <p:blipFill>
          <a:blip r:embed="rId2" cstate="print">
            <a:grayscl/>
          </a:blip>
          <a:srcRect/>
          <a:stretch>
            <a:fillRect/>
          </a:stretch>
        </p:blipFill>
        <p:spPr bwMode="auto">
          <a:xfrm>
            <a:off x="304800" y="187325"/>
            <a:ext cx="8534400" cy="6483350"/>
          </a:xfrm>
          <a:prstGeom prst="rect">
            <a:avLst/>
          </a:prstGeom>
          <a:noFill/>
          <a:ln w="9525">
            <a:noFill/>
            <a:miter lim="800000"/>
            <a:headEnd/>
            <a:tailEnd/>
          </a:ln>
        </p:spPr>
      </p:pic>
      <p:sp>
        <p:nvSpPr>
          <p:cNvPr id="15363" name="Title 1"/>
          <p:cNvSpPr>
            <a:spLocks/>
          </p:cNvSpPr>
          <p:nvPr/>
        </p:nvSpPr>
        <p:spPr bwMode="auto">
          <a:xfrm>
            <a:off x="684213" y="981076"/>
            <a:ext cx="7916862" cy="550864"/>
          </a:xfrm>
          <a:prstGeom prst="rect">
            <a:avLst/>
          </a:prstGeom>
          <a:noFill/>
          <a:ln w="9525">
            <a:noFill/>
            <a:miter lim="800000"/>
            <a:headEnd/>
            <a:tailEnd/>
          </a:ln>
        </p:spPr>
        <p:txBody>
          <a:bodyPr anchor="ctr"/>
          <a:lstStyle/>
          <a:p>
            <a:pPr eaLnBrk="1" hangingPunct="1"/>
            <a:r>
              <a:rPr lang="en-US" sz="3000" b="1">
                <a:solidFill>
                  <a:srgbClr val="000000"/>
                </a:solidFill>
                <a:latin typeface="Arial" pitchFamily="34" charset="0"/>
                <a:ea typeface="ＭＳ Ｐゴシック" pitchFamily="34" charset="-128"/>
              </a:rPr>
              <a:t>Complete Streets Policy</a:t>
            </a:r>
            <a:endParaRPr lang="en-US" sz="3000">
              <a:solidFill>
                <a:srgbClr val="000000"/>
              </a:solidFill>
              <a:latin typeface="Times" pitchFamily="-110" charset="0"/>
              <a:ea typeface="ＭＳ Ｐゴシック" pitchFamily="34" charset="-128"/>
            </a:endParaRPr>
          </a:p>
        </p:txBody>
      </p:sp>
      <p:sp>
        <p:nvSpPr>
          <p:cNvPr id="15364" name="Text Box 7"/>
          <p:cNvSpPr txBox="1">
            <a:spLocks noChangeArrowheads="1"/>
          </p:cNvSpPr>
          <p:nvPr/>
        </p:nvSpPr>
        <p:spPr bwMode="auto">
          <a:xfrm>
            <a:off x="762000" y="1676400"/>
            <a:ext cx="5334000" cy="3810000"/>
          </a:xfrm>
          <a:prstGeom prst="rect">
            <a:avLst/>
          </a:prstGeom>
          <a:noFill/>
          <a:ln w="9525">
            <a:noFill/>
            <a:miter lim="800000"/>
            <a:headEnd/>
            <a:tailEnd/>
          </a:ln>
        </p:spPr>
        <p:txBody>
          <a:bodyPr/>
          <a:lstStyle/>
          <a:p>
            <a:pPr marL="342900" indent="-342900">
              <a:lnSpc>
                <a:spcPct val="95000"/>
              </a:lnSpc>
              <a:spcBef>
                <a:spcPct val="20000"/>
              </a:spcBef>
              <a:buFontTx/>
              <a:buChar char="•"/>
            </a:pPr>
            <a:r>
              <a:rPr lang="en-US" sz="2200">
                <a:solidFill>
                  <a:srgbClr val="000000"/>
                </a:solidFill>
                <a:latin typeface="Arial" pitchFamily="34" charset="0"/>
                <a:ea typeface="ＭＳ Ｐゴシック" pitchFamily="34" charset="-128"/>
              </a:rPr>
              <a:t>Develop a Complete Streets Policy</a:t>
            </a:r>
          </a:p>
          <a:p>
            <a:pPr marL="800100" lvl="1" indent="-342900">
              <a:lnSpc>
                <a:spcPct val="95000"/>
              </a:lnSpc>
              <a:spcBef>
                <a:spcPct val="20000"/>
              </a:spcBef>
              <a:buFontTx/>
              <a:buChar char="•"/>
            </a:pPr>
            <a:r>
              <a:rPr lang="en-US" sz="1800">
                <a:solidFill>
                  <a:srgbClr val="000000"/>
                </a:solidFill>
                <a:latin typeface="Arial" pitchFamily="34" charset="0"/>
                <a:ea typeface="ＭＳ Ｐゴシック" pitchFamily="34" charset="-128"/>
              </a:rPr>
              <a:t>Research promising practices from other places.</a:t>
            </a:r>
          </a:p>
          <a:p>
            <a:pPr marL="800100" lvl="1" indent="-342900">
              <a:lnSpc>
                <a:spcPct val="95000"/>
              </a:lnSpc>
              <a:spcBef>
                <a:spcPct val="20000"/>
              </a:spcBef>
              <a:buFontTx/>
              <a:buChar char="•"/>
            </a:pPr>
            <a:r>
              <a:rPr lang="en-US" sz="1800">
                <a:solidFill>
                  <a:srgbClr val="000000"/>
                </a:solidFill>
                <a:latin typeface="Arial" pitchFamily="34" charset="0"/>
                <a:ea typeface="ＭＳ Ｐゴシック" pitchFamily="34" charset="-128"/>
              </a:rPr>
              <a:t>Understand current situation within HRM. </a:t>
            </a:r>
          </a:p>
          <a:p>
            <a:pPr marL="800100" lvl="1" indent="-342900">
              <a:lnSpc>
                <a:spcPct val="95000"/>
              </a:lnSpc>
              <a:spcBef>
                <a:spcPct val="20000"/>
              </a:spcBef>
              <a:buFontTx/>
              <a:buChar char="•"/>
            </a:pPr>
            <a:r>
              <a:rPr lang="en-US" sz="1800" i="1">
                <a:solidFill>
                  <a:srgbClr val="000000"/>
                </a:solidFill>
                <a:latin typeface="Arial" pitchFamily="34" charset="0"/>
                <a:ea typeface="ＭＳ Ｐゴシック" pitchFamily="34" charset="-128"/>
              </a:rPr>
              <a:t>Build internal consensus.</a:t>
            </a:r>
          </a:p>
          <a:p>
            <a:pPr marL="800100" lvl="1" indent="-342900">
              <a:lnSpc>
                <a:spcPct val="95000"/>
              </a:lnSpc>
              <a:spcBef>
                <a:spcPct val="20000"/>
              </a:spcBef>
              <a:buFontTx/>
              <a:buChar char="•"/>
            </a:pPr>
            <a:r>
              <a:rPr lang="en-US" sz="1800">
                <a:solidFill>
                  <a:srgbClr val="000000"/>
                </a:solidFill>
                <a:latin typeface="Arial" pitchFamily="34" charset="0"/>
                <a:ea typeface="ＭＳ Ｐゴシック" pitchFamily="34" charset="-128"/>
              </a:rPr>
              <a:t>Build community support for the policy. </a:t>
            </a:r>
          </a:p>
          <a:p>
            <a:pPr marL="800100" lvl="1" indent="-342900">
              <a:lnSpc>
                <a:spcPct val="95000"/>
              </a:lnSpc>
              <a:spcBef>
                <a:spcPct val="20000"/>
              </a:spcBef>
              <a:buFontTx/>
              <a:buChar char="•"/>
            </a:pPr>
            <a:r>
              <a:rPr lang="en-US" sz="1800">
                <a:solidFill>
                  <a:srgbClr val="000000"/>
                </a:solidFill>
                <a:latin typeface="Arial" pitchFamily="34" charset="0"/>
                <a:ea typeface="ＭＳ Ｐゴシック" pitchFamily="34" charset="-128"/>
              </a:rPr>
              <a:t>Implement the policy (start with a pilot project).</a:t>
            </a:r>
          </a:p>
          <a:p>
            <a:pPr marL="342900" indent="-342900">
              <a:lnSpc>
                <a:spcPct val="95000"/>
              </a:lnSpc>
              <a:spcBef>
                <a:spcPct val="20000"/>
              </a:spcBef>
            </a:pPr>
            <a:endParaRPr lang="en-US" sz="1800">
              <a:solidFill>
                <a:srgbClr val="000000"/>
              </a:solidFill>
              <a:latin typeface="Arial" pitchFamily="34" charset="0"/>
              <a:ea typeface="ＭＳ Ｐゴシック" pitchFamily="34" charset="-128"/>
            </a:endParaRPr>
          </a:p>
          <a:p>
            <a:pPr marL="342900" indent="-342900">
              <a:lnSpc>
                <a:spcPct val="95000"/>
              </a:lnSpc>
              <a:spcBef>
                <a:spcPct val="20000"/>
              </a:spcBef>
            </a:pPr>
            <a:r>
              <a:rPr lang="en-US" sz="1800">
                <a:solidFill>
                  <a:srgbClr val="000000"/>
                </a:solidFill>
                <a:latin typeface="Arial" pitchFamily="34" charset="0"/>
                <a:ea typeface="ＭＳ Ｐゴシック" pitchFamily="34" charset="-128"/>
              </a:rPr>
              <a:t>For Canadian policy examples see City of Edmonton, Town of Ajax, Region of Waterloo and the Niagara Region (under development).</a:t>
            </a:r>
          </a:p>
          <a:p>
            <a:pPr marL="342900" indent="-342900">
              <a:lnSpc>
                <a:spcPct val="95000"/>
              </a:lnSpc>
              <a:spcBef>
                <a:spcPct val="20000"/>
              </a:spcBef>
              <a:buFontTx/>
              <a:buChar char="•"/>
            </a:pPr>
            <a:endParaRPr lang="en-US" sz="2200">
              <a:solidFill>
                <a:srgbClr val="000000"/>
              </a:solidFill>
              <a:latin typeface="Arial" pitchFamily="34" charset="0"/>
              <a:ea typeface="ＭＳ Ｐゴシック" pitchFamily="34" charset="-128"/>
            </a:endParaRPr>
          </a:p>
          <a:p>
            <a:pPr marL="800100" lvl="1" indent="-342900">
              <a:lnSpc>
                <a:spcPct val="95000"/>
              </a:lnSpc>
              <a:spcBef>
                <a:spcPct val="20000"/>
              </a:spcBef>
              <a:buFontTx/>
              <a:buChar char="•"/>
            </a:pPr>
            <a:endParaRPr lang="en-US" sz="2200">
              <a:solidFill>
                <a:srgbClr val="000000"/>
              </a:solidFill>
              <a:latin typeface="Arial" pitchFamily="34" charset="0"/>
              <a:ea typeface="ＭＳ Ｐゴシック" pitchFamily="34" charset="-128"/>
            </a:endParaRPr>
          </a:p>
        </p:txBody>
      </p:sp>
      <p:pic>
        <p:nvPicPr>
          <p:cNvPr id="15365" name="Picture 5" descr="C:\Documents and Settings\Prefered Guest\Desktop\WilliamWyatt.JPG"/>
          <p:cNvPicPr>
            <a:picLocks noChangeAspect="1" noChangeArrowheads="1"/>
          </p:cNvPicPr>
          <p:nvPr/>
        </p:nvPicPr>
        <p:blipFill>
          <a:blip r:embed="rId3" cstate="print"/>
          <a:srcRect/>
          <a:stretch>
            <a:fillRect/>
          </a:stretch>
        </p:blipFill>
        <p:spPr bwMode="auto">
          <a:xfrm>
            <a:off x="6248400" y="4154488"/>
            <a:ext cx="2362200" cy="1763712"/>
          </a:xfrm>
          <a:prstGeom prst="rect">
            <a:avLst/>
          </a:prstGeom>
          <a:noFill/>
          <a:ln w="9525">
            <a:noFill/>
            <a:miter lim="800000"/>
            <a:headEnd/>
            <a:tailEnd/>
          </a:ln>
        </p:spPr>
      </p:pic>
      <p:pic>
        <p:nvPicPr>
          <p:cNvPr id="15366" name="Picture 8" descr="C:\Documents and Settings\Prefered Guest\Desktop\img_4248[1].JPG"/>
          <p:cNvPicPr>
            <a:picLocks noChangeAspect="1" noChangeArrowheads="1"/>
          </p:cNvPicPr>
          <p:nvPr/>
        </p:nvPicPr>
        <p:blipFill>
          <a:blip r:embed="rId4" cstate="print"/>
          <a:srcRect/>
          <a:stretch>
            <a:fillRect/>
          </a:stretch>
        </p:blipFill>
        <p:spPr bwMode="auto">
          <a:xfrm>
            <a:off x="6248400" y="2667003"/>
            <a:ext cx="2362200" cy="1576388"/>
          </a:xfrm>
          <a:prstGeom prst="rect">
            <a:avLst/>
          </a:prstGeom>
          <a:noFill/>
          <a:ln w="9525">
            <a:noFill/>
            <a:miter lim="800000"/>
            <a:headEnd/>
            <a:tailEnd/>
          </a:ln>
        </p:spPr>
      </p:pic>
      <p:pic>
        <p:nvPicPr>
          <p:cNvPr id="15367" name="Picture 9" descr="C:\Documents and Settings\Prefered Guest\Desktop\img_4260[1].JPG"/>
          <p:cNvPicPr>
            <a:picLocks noChangeAspect="1" noChangeArrowheads="1"/>
          </p:cNvPicPr>
          <p:nvPr/>
        </p:nvPicPr>
        <p:blipFill>
          <a:blip r:embed="rId5" cstate="print"/>
          <a:srcRect/>
          <a:stretch>
            <a:fillRect/>
          </a:stretch>
        </p:blipFill>
        <p:spPr bwMode="auto">
          <a:xfrm>
            <a:off x="6248400" y="1219203"/>
            <a:ext cx="2362200" cy="1576388"/>
          </a:xfrm>
          <a:prstGeom prst="rect">
            <a:avLst/>
          </a:prstGeom>
          <a:noFill/>
          <a:ln w="9525">
            <a:noFill/>
            <a:miter lim="800000"/>
            <a:headEnd/>
            <a:tailEnd/>
          </a:ln>
        </p:spPr>
      </p:pic>
    </p:spTree>
  </p:cSld>
  <p:clrMapOvr>
    <a:masterClrMapping/>
  </p:clrMapOvr>
  <p:transition spd="slow">
    <p:fade thruBlk="1"/>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6" descr="capitalHealth_PublicHealth_ppt2.psd"/>
          <p:cNvPicPr>
            <a:picLocks noChangeAspect="1"/>
          </p:cNvPicPr>
          <p:nvPr/>
        </p:nvPicPr>
        <p:blipFill>
          <a:blip r:embed="rId2" cstate="print">
            <a:grayscl/>
          </a:blip>
          <a:srcRect/>
          <a:stretch>
            <a:fillRect/>
          </a:stretch>
        </p:blipFill>
        <p:spPr bwMode="auto">
          <a:xfrm>
            <a:off x="304800" y="187325"/>
            <a:ext cx="8534400" cy="6483350"/>
          </a:xfrm>
          <a:prstGeom prst="rect">
            <a:avLst/>
          </a:prstGeom>
          <a:noFill/>
          <a:ln w="9525">
            <a:noFill/>
            <a:miter lim="800000"/>
            <a:headEnd/>
            <a:tailEnd/>
          </a:ln>
        </p:spPr>
      </p:pic>
      <p:sp>
        <p:nvSpPr>
          <p:cNvPr id="16387" name="Title 1"/>
          <p:cNvSpPr>
            <a:spLocks/>
          </p:cNvSpPr>
          <p:nvPr/>
        </p:nvSpPr>
        <p:spPr bwMode="auto">
          <a:xfrm>
            <a:off x="684213" y="981076"/>
            <a:ext cx="7916862" cy="550864"/>
          </a:xfrm>
          <a:prstGeom prst="rect">
            <a:avLst/>
          </a:prstGeom>
          <a:noFill/>
          <a:ln w="9525">
            <a:noFill/>
            <a:miter lim="800000"/>
            <a:headEnd/>
            <a:tailEnd/>
          </a:ln>
        </p:spPr>
        <p:txBody>
          <a:bodyPr anchor="ctr"/>
          <a:lstStyle/>
          <a:p>
            <a:pPr eaLnBrk="1" hangingPunct="1"/>
            <a:r>
              <a:rPr lang="en-US" sz="3200" b="1">
                <a:solidFill>
                  <a:srgbClr val="000000"/>
                </a:solidFill>
                <a:latin typeface="Arial" pitchFamily="34" charset="0"/>
                <a:ea typeface="ＭＳ Ｐゴシック" pitchFamily="34" charset="-128"/>
              </a:rPr>
              <a:t>Other Plans + Initiatives…</a:t>
            </a:r>
            <a:endParaRPr lang="en-US" sz="3200">
              <a:solidFill>
                <a:srgbClr val="000000"/>
              </a:solidFill>
              <a:latin typeface="Times" pitchFamily="-110" charset="0"/>
              <a:ea typeface="ＭＳ Ｐゴシック" pitchFamily="34" charset="-128"/>
            </a:endParaRPr>
          </a:p>
        </p:txBody>
      </p:sp>
      <p:pic>
        <p:nvPicPr>
          <p:cNvPr id="16388" name="Picture 5" descr="C:\Documents and Settings\Prefered Guest\Desktop\RP5Cover.TIF"/>
          <p:cNvPicPr>
            <a:picLocks noChangeAspect="1" noChangeArrowheads="1"/>
          </p:cNvPicPr>
          <p:nvPr/>
        </p:nvPicPr>
        <p:blipFill>
          <a:blip r:embed="rId3" cstate="print"/>
          <a:srcRect/>
          <a:stretch>
            <a:fillRect/>
          </a:stretch>
        </p:blipFill>
        <p:spPr bwMode="auto">
          <a:xfrm>
            <a:off x="1447800" y="2743201"/>
            <a:ext cx="2825750" cy="1825625"/>
          </a:xfrm>
          <a:prstGeom prst="rect">
            <a:avLst/>
          </a:prstGeom>
          <a:noFill/>
          <a:ln w="9525">
            <a:noFill/>
            <a:miter lim="800000"/>
            <a:headEnd/>
            <a:tailEnd/>
          </a:ln>
        </p:spPr>
      </p:pic>
      <p:pic>
        <p:nvPicPr>
          <p:cNvPr id="16389" name="Picture 7" descr="C:\Documents and Settings\Prefered Guest\Desktop\MT_engagementIcon-new_blog_thumb.jpg"/>
          <p:cNvPicPr>
            <a:picLocks noChangeAspect="1" noChangeArrowheads="1"/>
          </p:cNvPicPr>
          <p:nvPr/>
        </p:nvPicPr>
        <p:blipFill>
          <a:blip r:embed="rId4" cstate="print"/>
          <a:srcRect/>
          <a:stretch>
            <a:fillRect/>
          </a:stretch>
        </p:blipFill>
        <p:spPr bwMode="auto">
          <a:xfrm>
            <a:off x="5257800" y="2786063"/>
            <a:ext cx="1879600" cy="1879600"/>
          </a:xfrm>
          <a:prstGeom prst="rect">
            <a:avLst/>
          </a:prstGeom>
          <a:noFill/>
          <a:ln w="9525">
            <a:noFill/>
            <a:miter lim="800000"/>
            <a:headEnd/>
            <a:tailEnd/>
          </a:ln>
        </p:spPr>
      </p:pic>
      <p:pic>
        <p:nvPicPr>
          <p:cNvPr id="16390" name="Picture 8" descr="C:\Documents and Settings\Prefered Guest\Desktop\CPlogoColourmed_000.png"/>
          <p:cNvPicPr>
            <a:picLocks noChangeAspect="1" noChangeArrowheads="1"/>
          </p:cNvPicPr>
          <p:nvPr/>
        </p:nvPicPr>
        <p:blipFill>
          <a:blip r:embed="rId5" cstate="print"/>
          <a:srcRect/>
          <a:stretch>
            <a:fillRect/>
          </a:stretch>
        </p:blipFill>
        <p:spPr bwMode="auto">
          <a:xfrm>
            <a:off x="1447800" y="5094288"/>
            <a:ext cx="2857500" cy="696912"/>
          </a:xfrm>
          <a:prstGeom prst="rect">
            <a:avLst/>
          </a:prstGeom>
          <a:noFill/>
          <a:ln w="9525">
            <a:noFill/>
            <a:miter lim="800000"/>
            <a:headEnd/>
            <a:tailEnd/>
          </a:ln>
        </p:spPr>
      </p:pic>
      <p:pic>
        <p:nvPicPr>
          <p:cNvPr id="16391" name="Picture 9" descr="C:\Documents and Settings\Prefered Guest\Desktop\ActiveTransportation_Banner.jpg"/>
          <p:cNvPicPr>
            <a:picLocks noChangeAspect="1" noChangeArrowheads="1"/>
          </p:cNvPicPr>
          <p:nvPr/>
        </p:nvPicPr>
        <p:blipFill>
          <a:blip r:embed="rId6" cstate="print"/>
          <a:srcRect/>
          <a:stretch>
            <a:fillRect/>
          </a:stretch>
        </p:blipFill>
        <p:spPr bwMode="auto">
          <a:xfrm>
            <a:off x="1143000" y="1905003"/>
            <a:ext cx="3429000" cy="395288"/>
          </a:xfrm>
          <a:prstGeom prst="rect">
            <a:avLst/>
          </a:prstGeom>
          <a:noFill/>
          <a:ln w="9525">
            <a:noFill/>
            <a:miter lim="800000"/>
            <a:headEnd/>
            <a:tailEnd/>
          </a:ln>
        </p:spPr>
      </p:pic>
    </p:spTree>
  </p:cSld>
  <p:clrMapOvr>
    <a:masterClrMapping/>
  </p:clrMapOvr>
  <p:transition spd="slow">
    <p:fade thruBlk="1"/>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0" y="4"/>
            <a:ext cx="9144000" cy="6863430"/>
          </a:xfrm>
          <a:prstGeom prst="rect">
            <a:avLst/>
          </a:prstGeom>
          <a:noFill/>
          <a:ln w="9525">
            <a:noFill/>
            <a:miter lim="800000"/>
            <a:headEnd/>
            <a:tailEnd/>
          </a:ln>
        </p:spPr>
      </p:pic>
    </p:spTree>
  </p:cSld>
  <p:clrMapOvr>
    <a:masterClrMapping/>
  </p:clrMapOvr>
  <p:transition spd="slow">
    <p:fade thruBlk="1"/>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a:stretch>
            <a:fillRect/>
          </a:stretch>
        </p:blipFill>
        <p:spPr bwMode="auto">
          <a:xfrm>
            <a:off x="0" y="0"/>
            <a:ext cx="9162114" cy="6858000"/>
          </a:xfrm>
          <a:prstGeom prst="rect">
            <a:avLst/>
          </a:prstGeom>
          <a:noFill/>
          <a:ln w="9525">
            <a:noFill/>
            <a:miter lim="800000"/>
            <a:headEnd/>
            <a:tailEnd/>
          </a:ln>
        </p:spPr>
      </p:pic>
    </p:spTree>
  </p:cSld>
  <p:clrMapOvr>
    <a:masterClrMapping/>
  </p:clrMapOvr>
  <p:transition spd="slow">
    <p:fade thruBlk="1"/>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1" y="0"/>
            <a:ext cx="9165771" cy="6858000"/>
          </a:xfrm>
          <a:prstGeom prst="rect">
            <a:avLst/>
          </a:prstGeom>
          <a:noFill/>
          <a:ln w="9525">
            <a:noFill/>
            <a:miter lim="800000"/>
            <a:headEnd/>
            <a:tailEnd/>
          </a:ln>
        </p:spPr>
      </p:pic>
    </p:spTree>
  </p:cSld>
  <p:clrMapOvr>
    <a:masterClrMapping/>
  </p:clrMapOvr>
  <p:transition spd="slow">
    <p:fade thruBlk="1"/>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srcRect/>
          <a:stretch>
            <a:fillRect/>
          </a:stretch>
        </p:blipFill>
        <p:spPr bwMode="auto">
          <a:xfrm>
            <a:off x="26" y="2"/>
            <a:ext cx="9180195" cy="6857998"/>
          </a:xfrm>
          <a:prstGeom prst="rect">
            <a:avLst/>
          </a:prstGeom>
          <a:noFill/>
          <a:ln w="9525">
            <a:noFill/>
            <a:miter lim="800000"/>
            <a:headEnd/>
            <a:tailEnd/>
          </a:ln>
        </p:spPr>
      </p:pic>
    </p:spTree>
  </p:cSld>
  <p:clrMapOvr>
    <a:masterClrMapping/>
  </p:clrMapOvr>
  <p:transition spd="slow">
    <p:fade thruBlk="1"/>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cstate="print"/>
          <a:srcRect/>
          <a:stretch>
            <a:fillRect/>
          </a:stretch>
        </p:blipFill>
        <p:spPr bwMode="auto">
          <a:xfrm>
            <a:off x="3" y="0"/>
            <a:ext cx="9147705" cy="6858000"/>
          </a:xfrm>
          <a:prstGeom prst="rect">
            <a:avLst/>
          </a:prstGeom>
          <a:noFill/>
          <a:ln w="9525">
            <a:noFill/>
            <a:miter lim="800000"/>
            <a:headEnd/>
            <a:tailEnd/>
          </a:ln>
        </p:spPr>
      </p:pic>
    </p:spTree>
  </p:cSld>
  <p:clrMapOvr>
    <a:masterClrMapping/>
  </p:clrMapOvr>
  <p:transition spd="slow">
    <p:fade thruBlk="1"/>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cstate="print"/>
          <a:srcRect/>
          <a:stretch>
            <a:fillRect/>
          </a:stretch>
        </p:blipFill>
        <p:spPr bwMode="auto">
          <a:xfrm>
            <a:off x="0" y="1"/>
            <a:ext cx="9144000" cy="6866333"/>
          </a:xfrm>
          <a:prstGeom prst="rect">
            <a:avLst/>
          </a:prstGeom>
          <a:noFill/>
          <a:ln w="9525">
            <a:noFill/>
            <a:miter lim="800000"/>
            <a:headEnd/>
            <a:tailEnd/>
          </a:ln>
        </p:spPr>
      </p:pic>
    </p:spTree>
  </p:cSld>
  <p:clrMapOvr>
    <a:masterClrMapping/>
  </p:clrMapOvr>
  <p:transition spd="slow">
    <p:fade thruBlk="1"/>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cstate="print"/>
          <a:srcRect/>
          <a:stretch>
            <a:fillRect/>
          </a:stretch>
        </p:blipFill>
        <p:spPr bwMode="auto">
          <a:xfrm>
            <a:off x="0" y="3"/>
            <a:ext cx="9144000" cy="6885810"/>
          </a:xfrm>
          <a:prstGeom prst="rect">
            <a:avLst/>
          </a:prstGeom>
          <a:noFill/>
          <a:ln w="9525">
            <a:noFill/>
            <a:miter lim="800000"/>
            <a:headEnd/>
            <a:tailEnd/>
          </a:ln>
        </p:spPr>
      </p:pic>
    </p:spTree>
  </p:cSld>
  <p:clrMapOvr>
    <a:masterClrMapping/>
  </p:clrMapOvr>
  <p:transition spd="slow">
    <p:fade thruBlk="1"/>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cstate="print"/>
          <a:srcRect/>
          <a:stretch>
            <a:fillRect/>
          </a:stretch>
        </p:blipFill>
        <p:spPr bwMode="auto">
          <a:xfrm>
            <a:off x="3" y="0"/>
            <a:ext cx="9147705" cy="6858000"/>
          </a:xfrm>
          <a:prstGeom prst="rect">
            <a:avLst/>
          </a:prstGeom>
          <a:noFill/>
          <a:ln w="9525">
            <a:noFill/>
            <a:miter lim="800000"/>
            <a:headEnd/>
            <a:tailEnd/>
          </a:ln>
        </p:spPr>
      </p:pic>
    </p:spTree>
  </p:cSld>
  <p:clrMapOvr>
    <a:masterClrMapping/>
  </p:clrMapOvr>
  <p:transition spd="slow">
    <p:fade thruBlk="1"/>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cstate="print"/>
          <a:srcRect/>
          <a:stretch>
            <a:fillRect/>
          </a:stretch>
        </p:blipFill>
        <p:spPr bwMode="auto">
          <a:xfrm>
            <a:off x="3" y="0"/>
            <a:ext cx="9147705" cy="6858000"/>
          </a:xfrm>
          <a:prstGeom prst="rect">
            <a:avLst/>
          </a:prstGeom>
          <a:noFill/>
          <a:ln w="9525">
            <a:noFill/>
            <a:miter lim="800000"/>
            <a:headEnd/>
            <a:tailEnd/>
          </a:ln>
        </p:spPr>
      </p:pic>
    </p:spTree>
  </p:cSld>
  <p:clrMapOvr>
    <a:masterClrMapping/>
  </p:clrMapOvr>
  <p:transition spd="slow">
    <p:fade thruBlk="1"/>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cstate="print"/>
          <a:srcRect/>
          <a:stretch>
            <a:fillRect/>
          </a:stretch>
        </p:blipFill>
        <p:spPr bwMode="auto">
          <a:xfrm>
            <a:off x="3" y="0"/>
            <a:ext cx="9147705" cy="6858000"/>
          </a:xfrm>
          <a:prstGeom prst="rect">
            <a:avLst/>
          </a:prstGeom>
          <a:noFill/>
          <a:ln w="9525">
            <a:noFill/>
            <a:miter lim="800000"/>
            <a:headEnd/>
            <a:tailEnd/>
          </a:ln>
        </p:spPr>
      </p:pic>
    </p:spTree>
  </p:cSld>
  <p:clrMapOvr>
    <a:masterClrMapping/>
  </p:clrMapOvr>
  <p:transition spd="slow">
    <p:fade thruBlk="1"/>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ransition spd="slow">
    <p:fade thruBlk="1"/>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cstate="print"/>
          <a:srcRect/>
          <a:stretch>
            <a:fillRect/>
          </a:stretch>
        </p:blipFill>
        <p:spPr bwMode="auto">
          <a:xfrm>
            <a:off x="2" y="0"/>
            <a:ext cx="9184821" cy="6858000"/>
          </a:xfrm>
          <a:prstGeom prst="rect">
            <a:avLst/>
          </a:prstGeom>
          <a:noFill/>
          <a:ln w="9525">
            <a:noFill/>
            <a:miter lim="800000"/>
            <a:headEnd/>
            <a:tailEnd/>
          </a:ln>
        </p:spPr>
      </p:pic>
    </p:spTree>
  </p:cSld>
  <p:clrMapOvr>
    <a:masterClrMapping/>
  </p:clrMapOvr>
  <p:transition spd="slow">
    <p:fade thruBlk="1"/>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cstate="print"/>
          <a:srcRect/>
          <a:stretch>
            <a:fillRect/>
          </a:stretch>
        </p:blipFill>
        <p:spPr bwMode="auto">
          <a:xfrm>
            <a:off x="0" y="0"/>
            <a:ext cx="9155097" cy="6858000"/>
          </a:xfrm>
          <a:prstGeom prst="rect">
            <a:avLst/>
          </a:prstGeom>
          <a:noFill/>
          <a:ln w="9525">
            <a:noFill/>
            <a:miter lim="800000"/>
            <a:headEnd/>
            <a:tailEnd/>
          </a:ln>
        </p:spPr>
      </p:pic>
    </p:spTree>
  </p:cSld>
  <p:clrMapOvr>
    <a:masterClrMapping/>
  </p:clrMapOvr>
  <p:transition spd="slow">
    <p:fade thruBlk="1"/>
  </p:transition>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Tahoma"/>
        <a:ea typeface="ＭＳ Ｐゴシック"/>
        <a:cs typeface=""/>
      </a:majorFont>
      <a:minorFont>
        <a:latin typeface="Tahom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26"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26"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pitchFamily="-110"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pitchFamily="-110"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pitchFamily="-110"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pitchFamily="-110"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pitchFamily="-110"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pitchFamily="-110"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4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pitchFamily="-110"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pitchFamily="-110"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5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pitchFamily="-110"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pitchFamily="-110"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6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pitchFamily="-110"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pitchFamily="-110"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7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pitchFamily="-110"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pitchFamily="-110"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8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pitchFamily="-110"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pitchFamily="-110"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9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pitchFamily="-110"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pitchFamily="-110"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10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pitchFamily="-110"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pitchFamily="-110"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11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pitchFamily="-110"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pitchFamily="-110"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12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pitchFamily="-110"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pitchFamily="-110"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13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pitchFamily="-110"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pitchFamily="-110"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14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pitchFamily="-110"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pitchFamily="-110"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15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pitchFamily="-110"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pitchFamily="-110"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teal_1">
  <a:themeElements>
    <a:clrScheme name="teal_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teal_1">
      <a:majorFont>
        <a:latin typeface="Adobe Garamond Pro Bold"/>
        <a:ea typeface=""/>
        <a:cs typeface="Arial"/>
      </a:majorFont>
      <a:minorFont>
        <a:latin typeface="Adobe Garamond Pro Bold"/>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gradFill rotWithShape="1">
          <a:gsLst>
            <a:gs pos="0">
              <a:schemeClr val="tx1"/>
            </a:gs>
            <a:gs pos="100000">
              <a:srgbClr val="187ECA"/>
            </a:gs>
          </a:gsLst>
          <a:lin ang="16200000" scaled="1"/>
        </a:grad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dobe Garamond Pro" pitchFamily="18" charset="0"/>
          </a:defRPr>
        </a:defPPr>
      </a:lstStyle>
    </a:spDef>
    <a:lnDef>
      <a:spPr bwMode="auto">
        <a:xfrm>
          <a:off x="0" y="0"/>
          <a:ext cx="1" cy="1"/>
        </a:xfrm>
        <a:custGeom>
          <a:avLst/>
          <a:gdLst/>
          <a:ahLst/>
          <a:cxnLst/>
          <a:rect l="0" t="0" r="0" b="0"/>
          <a:pathLst/>
        </a:custGeom>
        <a:gradFill rotWithShape="1">
          <a:gsLst>
            <a:gs pos="0">
              <a:schemeClr val="tx1"/>
            </a:gs>
            <a:gs pos="100000">
              <a:srgbClr val="187ECA"/>
            </a:gs>
          </a:gsLst>
          <a:lin ang="16200000" scaled="1"/>
        </a:grad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dobe Garamond Pro" pitchFamily="18" charset="0"/>
          </a:defRPr>
        </a:defPPr>
      </a:lstStyle>
    </a:lnDef>
  </a:objectDefaults>
  <a:extraClrSchemeLst>
    <a:extraClrScheme>
      <a:clrScheme name="teal_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teal_1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teal_1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teal_1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teal_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teal_1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teal_1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teal_1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teal_1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teal_1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teal_1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teal_1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1_teal_1">
  <a:themeElements>
    <a:clrScheme name="teal_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teal_1">
      <a:majorFont>
        <a:latin typeface="Adobe Garamond Pro Bold"/>
        <a:ea typeface=""/>
        <a:cs typeface="Arial"/>
      </a:majorFont>
      <a:minorFont>
        <a:latin typeface="Adobe Garamond Pro Bold"/>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gradFill rotWithShape="1">
          <a:gsLst>
            <a:gs pos="0">
              <a:schemeClr val="tx1"/>
            </a:gs>
            <a:gs pos="100000">
              <a:srgbClr val="187ECA"/>
            </a:gs>
          </a:gsLst>
          <a:lin ang="16200000" scaled="1"/>
        </a:grad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dobe Garamond Pro" pitchFamily="18" charset="0"/>
          </a:defRPr>
        </a:defPPr>
      </a:lstStyle>
    </a:spDef>
    <a:lnDef>
      <a:spPr bwMode="auto">
        <a:xfrm>
          <a:off x="0" y="0"/>
          <a:ext cx="1" cy="1"/>
        </a:xfrm>
        <a:custGeom>
          <a:avLst/>
          <a:gdLst/>
          <a:ahLst/>
          <a:cxnLst/>
          <a:rect l="0" t="0" r="0" b="0"/>
          <a:pathLst/>
        </a:custGeom>
        <a:gradFill rotWithShape="1">
          <a:gsLst>
            <a:gs pos="0">
              <a:schemeClr val="tx1"/>
            </a:gs>
            <a:gs pos="100000">
              <a:srgbClr val="187ECA"/>
            </a:gs>
          </a:gsLst>
          <a:lin ang="16200000" scaled="1"/>
        </a:grad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dobe Garamond Pro" pitchFamily="18" charset="0"/>
          </a:defRPr>
        </a:defPPr>
      </a:lstStyle>
    </a:lnDef>
  </a:objectDefaults>
  <a:extraClrSchemeLst>
    <a:extraClrScheme>
      <a:clrScheme name="teal_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teal_1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teal_1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teal_1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teal_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teal_1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teal_1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teal_1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teal_1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teal_1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teal_1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teal_1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2_teal_1">
  <a:themeElements>
    <a:clrScheme name="teal_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teal_1">
      <a:majorFont>
        <a:latin typeface="Adobe Garamond Pro Bold"/>
        <a:ea typeface=""/>
        <a:cs typeface="Arial"/>
      </a:majorFont>
      <a:minorFont>
        <a:latin typeface="Adobe Garamond Pro Bold"/>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gradFill rotWithShape="1">
          <a:gsLst>
            <a:gs pos="0">
              <a:schemeClr val="tx1"/>
            </a:gs>
            <a:gs pos="100000">
              <a:srgbClr val="187ECA"/>
            </a:gs>
          </a:gsLst>
          <a:lin ang="16200000" scaled="1"/>
        </a:grad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dobe Garamond Pro" pitchFamily="18" charset="0"/>
          </a:defRPr>
        </a:defPPr>
      </a:lstStyle>
    </a:spDef>
    <a:lnDef>
      <a:spPr bwMode="auto">
        <a:xfrm>
          <a:off x="0" y="0"/>
          <a:ext cx="1" cy="1"/>
        </a:xfrm>
        <a:custGeom>
          <a:avLst/>
          <a:gdLst/>
          <a:ahLst/>
          <a:cxnLst/>
          <a:rect l="0" t="0" r="0" b="0"/>
          <a:pathLst/>
        </a:custGeom>
        <a:gradFill rotWithShape="1">
          <a:gsLst>
            <a:gs pos="0">
              <a:schemeClr val="tx1"/>
            </a:gs>
            <a:gs pos="100000">
              <a:srgbClr val="187ECA"/>
            </a:gs>
          </a:gsLst>
          <a:lin ang="16200000" scaled="1"/>
        </a:grad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dobe Garamond Pro" pitchFamily="18" charset="0"/>
          </a:defRPr>
        </a:defPPr>
      </a:lstStyle>
    </a:lnDef>
  </a:objectDefaults>
  <a:extraClrSchemeLst>
    <a:extraClrScheme>
      <a:clrScheme name="teal_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teal_1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teal_1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teal_1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teal_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teal_1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teal_1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teal_1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teal_1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teal_1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teal_1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teal_1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3_teal_1">
  <a:themeElements>
    <a:clrScheme name="teal_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teal_1">
      <a:majorFont>
        <a:latin typeface="Adobe Garamond Pro Bold"/>
        <a:ea typeface=""/>
        <a:cs typeface="Arial"/>
      </a:majorFont>
      <a:minorFont>
        <a:latin typeface="Adobe Garamond Pro Bold"/>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gradFill rotWithShape="1">
          <a:gsLst>
            <a:gs pos="0">
              <a:schemeClr val="tx1"/>
            </a:gs>
            <a:gs pos="100000">
              <a:srgbClr val="187ECA"/>
            </a:gs>
          </a:gsLst>
          <a:lin ang="16200000" scaled="1"/>
        </a:grad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dobe Garamond Pro" pitchFamily="18" charset="0"/>
          </a:defRPr>
        </a:defPPr>
      </a:lstStyle>
    </a:spDef>
    <a:lnDef>
      <a:spPr bwMode="auto">
        <a:xfrm>
          <a:off x="0" y="0"/>
          <a:ext cx="1" cy="1"/>
        </a:xfrm>
        <a:custGeom>
          <a:avLst/>
          <a:gdLst/>
          <a:ahLst/>
          <a:cxnLst/>
          <a:rect l="0" t="0" r="0" b="0"/>
          <a:pathLst/>
        </a:custGeom>
        <a:gradFill rotWithShape="1">
          <a:gsLst>
            <a:gs pos="0">
              <a:schemeClr val="tx1"/>
            </a:gs>
            <a:gs pos="100000">
              <a:srgbClr val="187ECA"/>
            </a:gs>
          </a:gsLst>
          <a:lin ang="16200000" scaled="1"/>
        </a:grad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dobe Garamond Pro" pitchFamily="18" charset="0"/>
          </a:defRPr>
        </a:defPPr>
      </a:lstStyle>
    </a:lnDef>
  </a:objectDefaults>
  <a:extraClrSchemeLst>
    <a:extraClrScheme>
      <a:clrScheme name="teal_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teal_1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teal_1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teal_1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teal_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teal_1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teal_1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teal_1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teal_1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teal_1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teal_1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teal_1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4_teal_1">
  <a:themeElements>
    <a:clrScheme name="teal_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teal_1">
      <a:majorFont>
        <a:latin typeface="Adobe Garamond Pro Bold"/>
        <a:ea typeface=""/>
        <a:cs typeface="Arial"/>
      </a:majorFont>
      <a:minorFont>
        <a:latin typeface="Adobe Garamond Pro Bold"/>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gradFill rotWithShape="1">
          <a:gsLst>
            <a:gs pos="0">
              <a:schemeClr val="tx1"/>
            </a:gs>
            <a:gs pos="100000">
              <a:srgbClr val="187ECA"/>
            </a:gs>
          </a:gsLst>
          <a:lin ang="16200000" scaled="1"/>
        </a:grad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dobe Garamond Pro" pitchFamily="18" charset="0"/>
          </a:defRPr>
        </a:defPPr>
      </a:lstStyle>
    </a:spDef>
    <a:lnDef>
      <a:spPr bwMode="auto">
        <a:xfrm>
          <a:off x="0" y="0"/>
          <a:ext cx="1" cy="1"/>
        </a:xfrm>
        <a:custGeom>
          <a:avLst/>
          <a:gdLst/>
          <a:ahLst/>
          <a:cxnLst/>
          <a:rect l="0" t="0" r="0" b="0"/>
          <a:pathLst/>
        </a:custGeom>
        <a:gradFill rotWithShape="1">
          <a:gsLst>
            <a:gs pos="0">
              <a:schemeClr val="tx1"/>
            </a:gs>
            <a:gs pos="100000">
              <a:srgbClr val="187ECA"/>
            </a:gs>
          </a:gsLst>
          <a:lin ang="16200000" scaled="1"/>
        </a:grad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dobe Garamond Pro" pitchFamily="18" charset="0"/>
          </a:defRPr>
        </a:defPPr>
      </a:lstStyle>
    </a:lnDef>
  </a:objectDefaults>
  <a:extraClrSchemeLst>
    <a:extraClrScheme>
      <a:clrScheme name="teal_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teal_1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teal_1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teal_1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teal_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teal_1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teal_1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teal_1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teal_1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teal_1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teal_1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teal_1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5_teal_1">
  <a:themeElements>
    <a:clrScheme name="teal_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teal_1">
      <a:majorFont>
        <a:latin typeface="Adobe Garamond Pro Bold"/>
        <a:ea typeface=""/>
        <a:cs typeface="Arial"/>
      </a:majorFont>
      <a:minorFont>
        <a:latin typeface="Adobe Garamond Pro Bold"/>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gradFill rotWithShape="1">
          <a:gsLst>
            <a:gs pos="0">
              <a:schemeClr val="tx1"/>
            </a:gs>
            <a:gs pos="100000">
              <a:srgbClr val="187ECA"/>
            </a:gs>
          </a:gsLst>
          <a:lin ang="16200000" scaled="1"/>
        </a:grad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dobe Garamond Pro" pitchFamily="18" charset="0"/>
          </a:defRPr>
        </a:defPPr>
      </a:lstStyle>
    </a:spDef>
    <a:lnDef>
      <a:spPr bwMode="auto">
        <a:xfrm>
          <a:off x="0" y="0"/>
          <a:ext cx="1" cy="1"/>
        </a:xfrm>
        <a:custGeom>
          <a:avLst/>
          <a:gdLst/>
          <a:ahLst/>
          <a:cxnLst/>
          <a:rect l="0" t="0" r="0" b="0"/>
          <a:pathLst/>
        </a:custGeom>
        <a:gradFill rotWithShape="1">
          <a:gsLst>
            <a:gs pos="0">
              <a:schemeClr val="tx1"/>
            </a:gs>
            <a:gs pos="100000">
              <a:srgbClr val="187ECA"/>
            </a:gs>
          </a:gsLst>
          <a:lin ang="16200000" scaled="1"/>
        </a:grad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dobe Garamond Pro" pitchFamily="18" charset="0"/>
          </a:defRPr>
        </a:defPPr>
      </a:lstStyle>
    </a:lnDef>
  </a:objectDefaults>
  <a:extraClrSchemeLst>
    <a:extraClrScheme>
      <a:clrScheme name="teal_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teal_1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teal_1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teal_1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teal_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teal_1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teal_1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teal_1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teal_1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teal_1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teal_1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teal_1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6_teal_1">
  <a:themeElements>
    <a:clrScheme name="teal_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teal_1">
      <a:majorFont>
        <a:latin typeface="Adobe Garamond Pro Bold"/>
        <a:ea typeface=""/>
        <a:cs typeface="Arial"/>
      </a:majorFont>
      <a:minorFont>
        <a:latin typeface="Adobe Garamond Pro Bold"/>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gradFill rotWithShape="1">
          <a:gsLst>
            <a:gs pos="0">
              <a:schemeClr val="tx1"/>
            </a:gs>
            <a:gs pos="100000">
              <a:srgbClr val="187ECA"/>
            </a:gs>
          </a:gsLst>
          <a:lin ang="16200000" scaled="1"/>
        </a:grad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dobe Garamond Pro" pitchFamily="18" charset="0"/>
          </a:defRPr>
        </a:defPPr>
      </a:lstStyle>
    </a:spDef>
    <a:lnDef>
      <a:spPr bwMode="auto">
        <a:xfrm>
          <a:off x="0" y="0"/>
          <a:ext cx="1" cy="1"/>
        </a:xfrm>
        <a:custGeom>
          <a:avLst/>
          <a:gdLst/>
          <a:ahLst/>
          <a:cxnLst/>
          <a:rect l="0" t="0" r="0" b="0"/>
          <a:pathLst/>
        </a:custGeom>
        <a:gradFill rotWithShape="1">
          <a:gsLst>
            <a:gs pos="0">
              <a:schemeClr val="tx1"/>
            </a:gs>
            <a:gs pos="100000">
              <a:srgbClr val="187ECA"/>
            </a:gs>
          </a:gsLst>
          <a:lin ang="16200000" scaled="1"/>
        </a:grad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dobe Garamond Pro" pitchFamily="18" charset="0"/>
          </a:defRPr>
        </a:defPPr>
      </a:lstStyle>
    </a:lnDef>
  </a:objectDefaults>
  <a:extraClrSchemeLst>
    <a:extraClrScheme>
      <a:clrScheme name="teal_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teal_1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teal_1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teal_1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teal_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teal_1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teal_1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teal_1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teal_1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teal_1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teal_1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teal_1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573</TotalTime>
  <Words>1744</Words>
  <Application>Microsoft Office PowerPoint</Application>
  <PresentationFormat>On-screen Show (4:3)</PresentationFormat>
  <Paragraphs>229</Paragraphs>
  <Slides>42</Slides>
  <Notes>21</Notes>
  <HiddenSlides>0</HiddenSlides>
  <MMClips>0</MMClips>
  <ScaleCrop>false</ScaleCrop>
  <HeadingPairs>
    <vt:vector size="4" baseType="variant">
      <vt:variant>
        <vt:lpstr>Theme</vt:lpstr>
      </vt:variant>
      <vt:variant>
        <vt:i4>23</vt:i4>
      </vt:variant>
      <vt:variant>
        <vt:lpstr>Slide Titles</vt:lpstr>
      </vt:variant>
      <vt:variant>
        <vt:i4>42</vt:i4>
      </vt:variant>
    </vt:vector>
  </HeadingPairs>
  <TitlesOfParts>
    <vt:vector size="65" baseType="lpstr">
      <vt:lpstr>Blank Presentation</vt:lpstr>
      <vt:lpstr>1_Blank Presentation</vt:lpstr>
      <vt:lpstr>2_Blank Presentation</vt:lpstr>
      <vt:lpstr>3_Blank Presentation</vt:lpstr>
      <vt:lpstr>4_Blank Presentation</vt:lpstr>
      <vt:lpstr>5_Blank Presentation</vt:lpstr>
      <vt:lpstr>6_Blank Presentation</vt:lpstr>
      <vt:lpstr>7_Blank Presentation</vt:lpstr>
      <vt:lpstr>8_Blank Presentation</vt:lpstr>
      <vt:lpstr>9_Blank Presentation</vt:lpstr>
      <vt:lpstr>10_Blank Presentation</vt:lpstr>
      <vt:lpstr>11_Blank Presentation</vt:lpstr>
      <vt:lpstr>12_Blank Presentation</vt:lpstr>
      <vt:lpstr>13_Blank Presentation</vt:lpstr>
      <vt:lpstr>14_Blank Presentation</vt:lpstr>
      <vt:lpstr>15_Blank Presentation</vt:lpstr>
      <vt:lpstr>teal_1</vt:lpstr>
      <vt:lpstr>1_teal_1</vt:lpstr>
      <vt:lpstr>2_teal_1</vt:lpstr>
      <vt:lpstr>3_teal_1</vt:lpstr>
      <vt:lpstr>4_teal_1</vt:lpstr>
      <vt:lpstr>5_teal_1</vt:lpstr>
      <vt:lpstr>6_teal_1</vt:lpstr>
      <vt:lpstr>Slide 1</vt:lpstr>
      <vt:lpstr>HCBD CLASP Vision Statement</vt:lpstr>
      <vt:lpstr>HCBD CLASP 1 - Partners</vt:lpstr>
      <vt:lpstr>HCBD CLASP1 - Outcomes</vt:lpstr>
      <vt:lpstr>HCBD CLASP1 - Lessons Learned</vt:lpstr>
      <vt:lpstr>HCBD CLASP1 Renewal - Themes</vt:lpstr>
      <vt:lpstr>HCBD CLASP1 Renewal – New Partners </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vector>
  </TitlesOfParts>
  <Company>Authorized User</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Authorized User</dc:creator>
  <cp:lastModifiedBy>Administrator</cp:lastModifiedBy>
  <cp:revision>85</cp:revision>
  <dcterms:created xsi:type="dcterms:W3CDTF">2006-05-26T19:06:48Z</dcterms:created>
  <dcterms:modified xsi:type="dcterms:W3CDTF">2013-10-25T18:49:10Z</dcterms:modified>
</cp:coreProperties>
</file>