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diagrams/layout13.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rawing13.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diagrams/colors2.xml" ContentType="application/vnd.openxmlformats-officedocument.drawingml.diagramColors+xml"/>
  <Override PartName="/ppt/notesSlides/notesSlide1.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handoutMasterIdLst>
    <p:handoutMasterId r:id="rId62"/>
  </p:handoutMasterIdLst>
  <p:sldIdLst>
    <p:sldId id="256" r:id="rId2"/>
    <p:sldId id="258" r:id="rId3"/>
    <p:sldId id="260" r:id="rId4"/>
    <p:sldId id="267" r:id="rId5"/>
    <p:sldId id="259" r:id="rId6"/>
    <p:sldId id="338" r:id="rId7"/>
    <p:sldId id="268" r:id="rId8"/>
    <p:sldId id="266" r:id="rId9"/>
    <p:sldId id="271" r:id="rId10"/>
    <p:sldId id="269" r:id="rId11"/>
    <p:sldId id="270" r:id="rId12"/>
    <p:sldId id="272" r:id="rId13"/>
    <p:sldId id="273" r:id="rId14"/>
    <p:sldId id="274" r:id="rId15"/>
    <p:sldId id="275" r:id="rId16"/>
    <p:sldId id="313" r:id="rId17"/>
    <p:sldId id="276" r:id="rId18"/>
    <p:sldId id="278" r:id="rId19"/>
    <p:sldId id="279" r:id="rId20"/>
    <p:sldId id="327" r:id="rId21"/>
    <p:sldId id="281" r:id="rId22"/>
    <p:sldId id="282" r:id="rId23"/>
    <p:sldId id="284" r:id="rId24"/>
    <p:sldId id="283" r:id="rId25"/>
    <p:sldId id="287" r:id="rId26"/>
    <p:sldId id="286" r:id="rId27"/>
    <p:sldId id="290" r:id="rId28"/>
    <p:sldId id="291" r:id="rId29"/>
    <p:sldId id="288" r:id="rId30"/>
    <p:sldId id="292" r:id="rId31"/>
    <p:sldId id="289" r:id="rId32"/>
    <p:sldId id="336" r:id="rId33"/>
    <p:sldId id="337" r:id="rId34"/>
    <p:sldId id="335" r:id="rId35"/>
    <p:sldId id="334" r:id="rId36"/>
    <p:sldId id="339" r:id="rId37"/>
    <p:sldId id="295" r:id="rId38"/>
    <p:sldId id="296" r:id="rId39"/>
    <p:sldId id="297" r:id="rId40"/>
    <p:sldId id="298" r:id="rId41"/>
    <p:sldId id="299" r:id="rId42"/>
    <p:sldId id="300" r:id="rId43"/>
    <p:sldId id="301" r:id="rId44"/>
    <p:sldId id="302" r:id="rId45"/>
    <p:sldId id="303" r:id="rId46"/>
    <p:sldId id="312" r:id="rId47"/>
    <p:sldId id="304" r:id="rId48"/>
    <p:sldId id="305" r:id="rId49"/>
    <p:sldId id="328" r:id="rId50"/>
    <p:sldId id="307" r:id="rId51"/>
    <p:sldId id="340" r:id="rId52"/>
    <p:sldId id="322" r:id="rId53"/>
    <p:sldId id="323" r:id="rId54"/>
    <p:sldId id="324" r:id="rId55"/>
    <p:sldId id="325" r:id="rId56"/>
    <p:sldId id="326" r:id="rId57"/>
    <p:sldId id="265" r:id="rId58"/>
    <p:sldId id="308" r:id="rId59"/>
    <p:sldId id="263" r:id="rId60"/>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clrMru>
    <a:srgbClr val="FFC000"/>
    <a:srgbClr val="FFC01F"/>
    <a:srgbClr val="D1C11F"/>
    <a:srgbClr val="890000"/>
    <a:srgbClr val="996633"/>
    <a:srgbClr val="663300"/>
    <a:srgbClr val="CC6600"/>
    <a:srgbClr val="9933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37" autoAdjust="0"/>
    <p:restoredTop sz="89128" autoAdjust="0"/>
  </p:normalViewPr>
  <p:slideViewPr>
    <p:cSldViewPr>
      <p:cViewPr>
        <p:scale>
          <a:sx n="75" d="100"/>
          <a:sy n="75" d="100"/>
        </p:scale>
        <p:origin x="-1836"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1" d="100"/>
        <a:sy n="141"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C32A95-8F78-504C-A700-2E6ABE3F633D}" type="doc">
      <dgm:prSet loTypeId="urn:microsoft.com/office/officeart/2005/8/layout/hChevron3" loCatId="" qsTypeId="urn:microsoft.com/office/officeart/2005/8/quickstyle/simple4" qsCatId="simple" csTypeId="urn:microsoft.com/office/officeart/2005/8/colors/colorful1#1" csCatId="colorful" phldr="1"/>
      <dgm:spPr/>
    </dgm:pt>
    <dgm:pt modelId="{7214764C-04DD-7940-8A7B-25F0F039DF60}">
      <dgm:prSet phldrT="[Text]"/>
      <dgm:spPr>
        <a:solidFill>
          <a:srgbClr val="D1C11F"/>
        </a:solidFill>
      </dgm:spPr>
      <dgm:t>
        <a:bodyPr/>
        <a:lstStyle/>
        <a:p>
          <a:r>
            <a:rPr lang="en-US" dirty="0" smtClean="0"/>
            <a:t>Marginally Critical</a:t>
          </a:r>
          <a:endParaRPr lang="en-US" dirty="0"/>
        </a:p>
      </dgm:t>
    </dgm:pt>
    <dgm:pt modelId="{9F68535B-D21B-F740-80C3-1B02E586A6E6}" type="parTrans" cxnId="{0F586E98-138B-8144-B3E8-BA74D2409922}">
      <dgm:prSet/>
      <dgm:spPr/>
      <dgm:t>
        <a:bodyPr/>
        <a:lstStyle/>
        <a:p>
          <a:endParaRPr lang="en-US"/>
        </a:p>
      </dgm:t>
    </dgm:pt>
    <dgm:pt modelId="{7B1C2D9C-9364-F147-823E-9640F84BA66D}" type="sibTrans" cxnId="{0F586E98-138B-8144-B3E8-BA74D2409922}">
      <dgm:prSet/>
      <dgm:spPr/>
      <dgm:t>
        <a:bodyPr/>
        <a:lstStyle/>
        <a:p>
          <a:endParaRPr lang="en-US"/>
        </a:p>
      </dgm:t>
    </dgm:pt>
    <dgm:pt modelId="{AE7757F2-89FD-8347-9C4D-F405354792DE}">
      <dgm:prSet phldrT="[Text]"/>
      <dgm:spPr>
        <a:solidFill>
          <a:srgbClr val="CC6600"/>
        </a:solidFill>
      </dgm:spPr>
      <dgm:t>
        <a:bodyPr/>
        <a:lstStyle/>
        <a:p>
          <a:r>
            <a:rPr lang="en-US" dirty="0" smtClean="0"/>
            <a:t>Close to Critical </a:t>
          </a:r>
          <a:endParaRPr lang="en-US" dirty="0"/>
        </a:p>
      </dgm:t>
    </dgm:pt>
    <dgm:pt modelId="{6531D07D-0364-B344-BAEC-233F88BC6C20}" type="parTrans" cxnId="{BD665C26-C4B7-E448-9B6C-96B398A1BFC3}">
      <dgm:prSet/>
      <dgm:spPr/>
      <dgm:t>
        <a:bodyPr/>
        <a:lstStyle/>
        <a:p>
          <a:endParaRPr lang="en-US"/>
        </a:p>
      </dgm:t>
    </dgm:pt>
    <dgm:pt modelId="{A73DDF0C-020B-D042-9838-B00C680B0D7A}" type="sibTrans" cxnId="{BD665C26-C4B7-E448-9B6C-96B398A1BFC3}">
      <dgm:prSet/>
      <dgm:spPr/>
      <dgm:t>
        <a:bodyPr/>
        <a:lstStyle/>
        <a:p>
          <a:endParaRPr lang="en-US"/>
        </a:p>
      </dgm:t>
    </dgm:pt>
    <dgm:pt modelId="{542D2013-E76D-C148-BAF6-D01AD6BA1B8D}">
      <dgm:prSet phldrT="[Text]"/>
      <dgm:spPr>
        <a:solidFill>
          <a:srgbClr val="890000"/>
        </a:solidFill>
      </dgm:spPr>
      <dgm:t>
        <a:bodyPr/>
        <a:lstStyle/>
        <a:p>
          <a:r>
            <a:rPr lang="en-US" dirty="0" smtClean="0"/>
            <a:t>Critical </a:t>
          </a:r>
          <a:endParaRPr lang="en-US" dirty="0"/>
        </a:p>
      </dgm:t>
    </dgm:pt>
    <dgm:pt modelId="{9C2B1873-4590-6740-A8FA-D655D6BC9264}" type="parTrans" cxnId="{39202F43-28B3-7347-BC41-7D691D7C6520}">
      <dgm:prSet/>
      <dgm:spPr/>
      <dgm:t>
        <a:bodyPr/>
        <a:lstStyle/>
        <a:p>
          <a:endParaRPr lang="en-US"/>
        </a:p>
      </dgm:t>
    </dgm:pt>
    <dgm:pt modelId="{FC56BBBF-9E65-5E43-8A11-B6E6F07D2D08}" type="sibTrans" cxnId="{39202F43-28B3-7347-BC41-7D691D7C6520}">
      <dgm:prSet/>
      <dgm:spPr/>
      <dgm:t>
        <a:bodyPr/>
        <a:lstStyle/>
        <a:p>
          <a:endParaRPr lang="en-US"/>
        </a:p>
      </dgm:t>
    </dgm:pt>
    <dgm:pt modelId="{F82442A3-F82B-484B-B760-17AB378058A4}" type="pres">
      <dgm:prSet presAssocID="{CCC32A95-8F78-504C-A700-2E6ABE3F633D}" presName="Name0" presStyleCnt="0">
        <dgm:presLayoutVars>
          <dgm:dir/>
          <dgm:resizeHandles val="exact"/>
        </dgm:presLayoutVars>
      </dgm:prSet>
      <dgm:spPr/>
    </dgm:pt>
    <dgm:pt modelId="{35AA3832-F550-B543-989E-7B83AAA00444}" type="pres">
      <dgm:prSet presAssocID="{7214764C-04DD-7940-8A7B-25F0F039DF60}" presName="parTxOnly" presStyleLbl="node1" presStyleIdx="0" presStyleCnt="3">
        <dgm:presLayoutVars>
          <dgm:bulletEnabled val="1"/>
        </dgm:presLayoutVars>
      </dgm:prSet>
      <dgm:spPr/>
      <dgm:t>
        <a:bodyPr/>
        <a:lstStyle/>
        <a:p>
          <a:endParaRPr lang="en-US"/>
        </a:p>
      </dgm:t>
    </dgm:pt>
    <dgm:pt modelId="{77BB7A2F-CDC0-0C44-BBC4-589D108585F5}" type="pres">
      <dgm:prSet presAssocID="{7B1C2D9C-9364-F147-823E-9640F84BA66D}" presName="parSpace" presStyleCnt="0"/>
      <dgm:spPr/>
    </dgm:pt>
    <dgm:pt modelId="{F55E11E6-678D-294C-B010-0C97DA6CCF00}" type="pres">
      <dgm:prSet presAssocID="{AE7757F2-89FD-8347-9C4D-F405354792DE}" presName="parTxOnly" presStyleLbl="node1" presStyleIdx="1" presStyleCnt="3">
        <dgm:presLayoutVars>
          <dgm:bulletEnabled val="1"/>
        </dgm:presLayoutVars>
      </dgm:prSet>
      <dgm:spPr/>
      <dgm:t>
        <a:bodyPr/>
        <a:lstStyle/>
        <a:p>
          <a:endParaRPr lang="en-US"/>
        </a:p>
      </dgm:t>
    </dgm:pt>
    <dgm:pt modelId="{B3FCAE4A-DB71-704B-A906-F64BAD855B27}" type="pres">
      <dgm:prSet presAssocID="{A73DDF0C-020B-D042-9838-B00C680B0D7A}" presName="parSpace" presStyleCnt="0"/>
      <dgm:spPr/>
    </dgm:pt>
    <dgm:pt modelId="{EA52089D-FDFF-364B-ADAE-77F2599D0238}" type="pres">
      <dgm:prSet presAssocID="{542D2013-E76D-C148-BAF6-D01AD6BA1B8D}" presName="parTxOnly" presStyleLbl="node1" presStyleIdx="2" presStyleCnt="3">
        <dgm:presLayoutVars>
          <dgm:bulletEnabled val="1"/>
        </dgm:presLayoutVars>
      </dgm:prSet>
      <dgm:spPr/>
      <dgm:t>
        <a:bodyPr/>
        <a:lstStyle/>
        <a:p>
          <a:endParaRPr lang="en-US"/>
        </a:p>
      </dgm:t>
    </dgm:pt>
  </dgm:ptLst>
  <dgm:cxnLst>
    <dgm:cxn modelId="{0F586E98-138B-8144-B3E8-BA74D2409922}" srcId="{CCC32A95-8F78-504C-A700-2E6ABE3F633D}" destId="{7214764C-04DD-7940-8A7B-25F0F039DF60}" srcOrd="0" destOrd="0" parTransId="{9F68535B-D21B-F740-80C3-1B02E586A6E6}" sibTransId="{7B1C2D9C-9364-F147-823E-9640F84BA66D}"/>
    <dgm:cxn modelId="{0D1E2288-47F3-AA44-807B-AF9E2B84580F}" type="presOf" srcId="{7214764C-04DD-7940-8A7B-25F0F039DF60}" destId="{35AA3832-F550-B543-989E-7B83AAA00444}" srcOrd="0" destOrd="0" presId="urn:microsoft.com/office/officeart/2005/8/layout/hChevron3"/>
    <dgm:cxn modelId="{BD665C26-C4B7-E448-9B6C-96B398A1BFC3}" srcId="{CCC32A95-8F78-504C-A700-2E6ABE3F633D}" destId="{AE7757F2-89FD-8347-9C4D-F405354792DE}" srcOrd="1" destOrd="0" parTransId="{6531D07D-0364-B344-BAEC-233F88BC6C20}" sibTransId="{A73DDF0C-020B-D042-9838-B00C680B0D7A}"/>
    <dgm:cxn modelId="{FC8BB975-FC44-DA48-B4DF-984C7C8B7BD1}" type="presOf" srcId="{542D2013-E76D-C148-BAF6-D01AD6BA1B8D}" destId="{EA52089D-FDFF-364B-ADAE-77F2599D0238}" srcOrd="0" destOrd="0" presId="urn:microsoft.com/office/officeart/2005/8/layout/hChevron3"/>
    <dgm:cxn modelId="{51B1D85B-C773-0A4B-937B-2A78757C85FB}" type="presOf" srcId="{AE7757F2-89FD-8347-9C4D-F405354792DE}" destId="{F55E11E6-678D-294C-B010-0C97DA6CCF00}" srcOrd="0" destOrd="0" presId="urn:microsoft.com/office/officeart/2005/8/layout/hChevron3"/>
    <dgm:cxn modelId="{FE8D68AE-3511-7540-BF55-B56EEDC8AD90}" type="presOf" srcId="{CCC32A95-8F78-504C-A700-2E6ABE3F633D}" destId="{F82442A3-F82B-484B-B760-17AB378058A4}" srcOrd="0" destOrd="0" presId="urn:microsoft.com/office/officeart/2005/8/layout/hChevron3"/>
    <dgm:cxn modelId="{39202F43-28B3-7347-BC41-7D691D7C6520}" srcId="{CCC32A95-8F78-504C-A700-2E6ABE3F633D}" destId="{542D2013-E76D-C148-BAF6-D01AD6BA1B8D}" srcOrd="2" destOrd="0" parTransId="{9C2B1873-4590-6740-A8FA-D655D6BC9264}" sibTransId="{FC56BBBF-9E65-5E43-8A11-B6E6F07D2D08}"/>
    <dgm:cxn modelId="{C2C7ECEB-4537-EC47-9DAC-6CBC57321580}" type="presParOf" srcId="{F82442A3-F82B-484B-B760-17AB378058A4}" destId="{35AA3832-F550-B543-989E-7B83AAA00444}" srcOrd="0" destOrd="0" presId="urn:microsoft.com/office/officeart/2005/8/layout/hChevron3"/>
    <dgm:cxn modelId="{7805C445-12C0-E840-970E-6238959C8DC3}" type="presParOf" srcId="{F82442A3-F82B-484B-B760-17AB378058A4}" destId="{77BB7A2F-CDC0-0C44-BBC4-589D108585F5}" srcOrd="1" destOrd="0" presId="urn:microsoft.com/office/officeart/2005/8/layout/hChevron3"/>
    <dgm:cxn modelId="{B1F02356-66B8-BB49-BFA9-79B8DA05D05B}" type="presParOf" srcId="{F82442A3-F82B-484B-B760-17AB378058A4}" destId="{F55E11E6-678D-294C-B010-0C97DA6CCF00}" srcOrd="2" destOrd="0" presId="urn:microsoft.com/office/officeart/2005/8/layout/hChevron3"/>
    <dgm:cxn modelId="{78EFC69B-D7B7-334F-90DA-F90F7F1470C4}" type="presParOf" srcId="{F82442A3-F82B-484B-B760-17AB378058A4}" destId="{B3FCAE4A-DB71-704B-A906-F64BAD855B27}" srcOrd="3" destOrd="0" presId="urn:microsoft.com/office/officeart/2005/8/layout/hChevron3"/>
    <dgm:cxn modelId="{A14CD916-C707-064C-B1CD-B39549515D7A}" type="presParOf" srcId="{F82442A3-F82B-484B-B760-17AB378058A4}" destId="{EA52089D-FDFF-364B-ADAE-77F2599D0238}" srcOrd="4" destOrd="0" presId="urn:microsoft.com/office/officeart/2005/8/layout/hChevron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1AA6A3-87D1-BF46-AD69-2475E65AA4E3}" type="doc">
      <dgm:prSet loTypeId="urn:microsoft.com/office/officeart/2005/8/layout/lProcess3" loCatId="" qsTypeId="urn:microsoft.com/office/officeart/2005/8/quickstyle/simple4" qsCatId="simple" csTypeId="urn:microsoft.com/office/officeart/2005/8/colors/accent1_2#1" csCatId="accent1" phldr="1"/>
      <dgm:spPr/>
      <dgm:t>
        <a:bodyPr/>
        <a:lstStyle/>
        <a:p>
          <a:endParaRPr lang="en-US"/>
        </a:p>
      </dgm:t>
    </dgm:pt>
    <dgm:pt modelId="{6DE7AFFE-9057-8541-8637-C43DEEDE9281}">
      <dgm:prSet phldrT="[Text]"/>
      <dgm:spPr>
        <a:solidFill>
          <a:srgbClr val="993300"/>
        </a:solidFill>
      </dgm:spPr>
      <dgm:t>
        <a:bodyPr/>
        <a:lstStyle/>
        <a:p>
          <a:r>
            <a:rPr lang="en-US" dirty="0" smtClean="0"/>
            <a:t>CO2</a:t>
          </a:r>
          <a:endParaRPr lang="en-US" dirty="0"/>
        </a:p>
      </dgm:t>
    </dgm:pt>
    <dgm:pt modelId="{C2A503BA-C908-7743-A01C-D9EE23ACD740}" type="parTrans" cxnId="{71503C1D-6140-214C-86F8-F9A054DB49A3}">
      <dgm:prSet/>
      <dgm:spPr/>
      <dgm:t>
        <a:bodyPr/>
        <a:lstStyle/>
        <a:p>
          <a:endParaRPr lang="en-US"/>
        </a:p>
      </dgm:t>
    </dgm:pt>
    <dgm:pt modelId="{F8997E48-6DD3-604C-AB20-B1F68FCF3D0E}" type="sibTrans" cxnId="{71503C1D-6140-214C-86F8-F9A054DB49A3}">
      <dgm:prSet/>
      <dgm:spPr/>
      <dgm:t>
        <a:bodyPr/>
        <a:lstStyle/>
        <a:p>
          <a:endParaRPr lang="en-US"/>
        </a:p>
      </dgm:t>
    </dgm:pt>
    <dgm:pt modelId="{989C498C-BE8A-4F40-A428-A1AC1E9F3531}">
      <dgm:prSet phldrT="[Text]"/>
      <dgm:spPr/>
      <dgm:t>
        <a:bodyPr/>
        <a:lstStyle/>
        <a:p>
          <a:r>
            <a:rPr lang="en-US" dirty="0" smtClean="0"/>
            <a:t>22.6 Billion Tonnes</a:t>
          </a:r>
          <a:endParaRPr lang="en-US" dirty="0"/>
        </a:p>
      </dgm:t>
    </dgm:pt>
    <dgm:pt modelId="{D6DF97CA-D332-9B4F-90A0-657D40D0CB90}" type="parTrans" cxnId="{58CA6BB0-8157-C54B-8EB7-1D989BEA1CB3}">
      <dgm:prSet/>
      <dgm:spPr/>
      <dgm:t>
        <a:bodyPr/>
        <a:lstStyle/>
        <a:p>
          <a:endParaRPr lang="en-US"/>
        </a:p>
      </dgm:t>
    </dgm:pt>
    <dgm:pt modelId="{EF4488A9-73BD-5B40-8DED-37D51BFF232B}" type="sibTrans" cxnId="{58CA6BB0-8157-C54B-8EB7-1D989BEA1CB3}">
      <dgm:prSet/>
      <dgm:spPr/>
      <dgm:t>
        <a:bodyPr/>
        <a:lstStyle/>
        <a:p>
          <a:endParaRPr lang="en-US"/>
        </a:p>
      </dgm:t>
    </dgm:pt>
    <dgm:pt modelId="{24C4E570-2702-7341-9609-CB2FDA35F5B8}">
      <dgm:prSet phldrT="[Text]"/>
      <dgm:spPr/>
      <dgm:t>
        <a:bodyPr/>
        <a:lstStyle/>
        <a:p>
          <a:r>
            <a:rPr lang="en-US" dirty="0" smtClean="0"/>
            <a:t>33.9 Billion Tonnes</a:t>
          </a:r>
          <a:endParaRPr lang="en-US" dirty="0"/>
        </a:p>
      </dgm:t>
    </dgm:pt>
    <dgm:pt modelId="{F9560A2C-73CC-944E-9ACE-D48AEE6CB8FD}" type="parTrans" cxnId="{910DC249-FACD-9D43-884A-054B8771AEB9}">
      <dgm:prSet/>
      <dgm:spPr/>
      <dgm:t>
        <a:bodyPr/>
        <a:lstStyle/>
        <a:p>
          <a:endParaRPr lang="en-US"/>
        </a:p>
      </dgm:t>
    </dgm:pt>
    <dgm:pt modelId="{75A1A9D0-B6B4-4149-BA33-79519702566D}" type="sibTrans" cxnId="{910DC249-FACD-9D43-884A-054B8771AEB9}">
      <dgm:prSet/>
      <dgm:spPr/>
      <dgm:t>
        <a:bodyPr/>
        <a:lstStyle/>
        <a:p>
          <a:endParaRPr lang="en-US"/>
        </a:p>
      </dgm:t>
    </dgm:pt>
    <dgm:pt modelId="{AEF84147-ACDC-DA40-956D-AF6F9237C6A4}">
      <dgm:prSet phldrT="[Text]"/>
      <dgm:spPr>
        <a:solidFill>
          <a:srgbClr val="993300"/>
        </a:solidFill>
      </dgm:spPr>
      <dgm:t>
        <a:bodyPr/>
        <a:lstStyle/>
        <a:p>
          <a:r>
            <a:rPr lang="en-US" dirty="0" smtClean="0"/>
            <a:t>Average Temp</a:t>
          </a:r>
          <a:endParaRPr lang="en-US" dirty="0"/>
        </a:p>
      </dgm:t>
    </dgm:pt>
    <dgm:pt modelId="{B4950B15-1697-7244-9BF4-B8B93EA5C8DE}" type="parTrans" cxnId="{5E48DECA-5643-0143-9C60-49C66B3F7923}">
      <dgm:prSet/>
      <dgm:spPr/>
      <dgm:t>
        <a:bodyPr/>
        <a:lstStyle/>
        <a:p>
          <a:endParaRPr lang="en-US"/>
        </a:p>
      </dgm:t>
    </dgm:pt>
    <dgm:pt modelId="{7D6B7ADC-B974-3049-8A6A-993B22255EB9}" type="sibTrans" cxnId="{5E48DECA-5643-0143-9C60-49C66B3F7923}">
      <dgm:prSet/>
      <dgm:spPr/>
      <dgm:t>
        <a:bodyPr/>
        <a:lstStyle/>
        <a:p>
          <a:endParaRPr lang="en-US"/>
        </a:p>
      </dgm:t>
    </dgm:pt>
    <dgm:pt modelId="{D096117F-3461-9F4E-A29B-ED515C600F6F}">
      <dgm:prSet phldrT="[Text]"/>
      <dgm:spPr/>
      <dgm:t>
        <a:bodyPr/>
        <a:lstStyle/>
        <a:p>
          <a:r>
            <a:rPr lang="en-US" dirty="0" smtClean="0"/>
            <a:t>14.15°C</a:t>
          </a:r>
          <a:endParaRPr lang="en-US" dirty="0"/>
        </a:p>
      </dgm:t>
    </dgm:pt>
    <dgm:pt modelId="{4F43CD1F-AF07-5941-A71E-D024A04BC7A9}" type="parTrans" cxnId="{4744DD26-6BA4-DE47-A428-83D085DA8B8F}">
      <dgm:prSet/>
      <dgm:spPr/>
      <dgm:t>
        <a:bodyPr/>
        <a:lstStyle/>
        <a:p>
          <a:endParaRPr lang="en-US"/>
        </a:p>
      </dgm:t>
    </dgm:pt>
    <dgm:pt modelId="{2C9776B1-8ECE-ED42-8D80-98BD11C9DC11}" type="sibTrans" cxnId="{4744DD26-6BA4-DE47-A428-83D085DA8B8F}">
      <dgm:prSet/>
      <dgm:spPr/>
      <dgm:t>
        <a:bodyPr/>
        <a:lstStyle/>
        <a:p>
          <a:endParaRPr lang="en-US"/>
        </a:p>
      </dgm:t>
    </dgm:pt>
    <dgm:pt modelId="{FE083E20-C0DA-B145-A64F-43610E22CCE2}">
      <dgm:prSet phldrT="[Text]"/>
      <dgm:spPr/>
      <dgm:t>
        <a:bodyPr/>
        <a:lstStyle/>
        <a:p>
          <a:r>
            <a:rPr lang="en-US" dirty="0" smtClean="0"/>
            <a:t>14.53°C</a:t>
          </a:r>
          <a:endParaRPr lang="en-US" dirty="0"/>
        </a:p>
      </dgm:t>
    </dgm:pt>
    <dgm:pt modelId="{3E32507E-FAA8-0A45-9D61-0730A1B1FE27}" type="parTrans" cxnId="{3DF27F4C-B007-2B42-A8FB-A995F877C64F}">
      <dgm:prSet/>
      <dgm:spPr/>
      <dgm:t>
        <a:bodyPr/>
        <a:lstStyle/>
        <a:p>
          <a:endParaRPr lang="en-US"/>
        </a:p>
      </dgm:t>
    </dgm:pt>
    <dgm:pt modelId="{6E687AAC-28FC-AD4B-8B07-240F616CE48A}" type="sibTrans" cxnId="{3DF27F4C-B007-2B42-A8FB-A995F877C64F}">
      <dgm:prSet/>
      <dgm:spPr/>
      <dgm:t>
        <a:bodyPr/>
        <a:lstStyle/>
        <a:p>
          <a:endParaRPr lang="en-US"/>
        </a:p>
      </dgm:t>
    </dgm:pt>
    <dgm:pt modelId="{9E889AFE-B998-F741-B094-69CF72C071F1}">
      <dgm:prSet phldrT="[Text]"/>
      <dgm:spPr>
        <a:solidFill>
          <a:srgbClr val="993300"/>
        </a:solidFill>
      </dgm:spPr>
      <dgm:t>
        <a:bodyPr/>
        <a:lstStyle/>
        <a:p>
          <a:r>
            <a:rPr lang="en-US" dirty="0" smtClean="0"/>
            <a:t>Arctic Summer Ice</a:t>
          </a:r>
          <a:endParaRPr lang="en-US" dirty="0"/>
        </a:p>
      </dgm:t>
    </dgm:pt>
    <dgm:pt modelId="{C13D32CA-F0CA-944F-9135-B987BE2A081D}" type="parTrans" cxnId="{6174AAA9-00C2-1649-BE25-5D79642943F0}">
      <dgm:prSet/>
      <dgm:spPr/>
      <dgm:t>
        <a:bodyPr/>
        <a:lstStyle/>
        <a:p>
          <a:endParaRPr lang="en-US"/>
        </a:p>
      </dgm:t>
    </dgm:pt>
    <dgm:pt modelId="{949749C7-3293-9F4E-A88F-5CE2A8377FD4}" type="sibTrans" cxnId="{6174AAA9-00C2-1649-BE25-5D79642943F0}">
      <dgm:prSet/>
      <dgm:spPr/>
      <dgm:t>
        <a:bodyPr/>
        <a:lstStyle/>
        <a:p>
          <a:endParaRPr lang="en-US"/>
        </a:p>
      </dgm:t>
    </dgm:pt>
    <dgm:pt modelId="{D3A59BC0-045E-9041-9E73-E8CFE433B636}">
      <dgm:prSet phldrT="[Text]"/>
      <dgm:spPr/>
      <dgm:t>
        <a:bodyPr/>
        <a:lstStyle/>
        <a:p>
          <a:r>
            <a:rPr lang="en-US" dirty="0" smtClean="0"/>
            <a:t>49% Below Long Term Average (2012)</a:t>
          </a:r>
          <a:endParaRPr lang="en-US" dirty="0"/>
        </a:p>
      </dgm:t>
    </dgm:pt>
    <dgm:pt modelId="{7E28DA77-A3D8-B440-B861-6DD22EC2DC5C}" type="parTrans" cxnId="{6E38C499-5F7F-0541-92EE-5C9FA7E949F2}">
      <dgm:prSet/>
      <dgm:spPr/>
      <dgm:t>
        <a:bodyPr/>
        <a:lstStyle/>
        <a:p>
          <a:endParaRPr lang="en-US"/>
        </a:p>
      </dgm:t>
    </dgm:pt>
    <dgm:pt modelId="{5B66D900-05BC-E640-9DC1-4CCF05823716}" type="sibTrans" cxnId="{6E38C499-5F7F-0541-92EE-5C9FA7E949F2}">
      <dgm:prSet/>
      <dgm:spPr/>
      <dgm:t>
        <a:bodyPr/>
        <a:lstStyle/>
        <a:p>
          <a:endParaRPr lang="en-US"/>
        </a:p>
      </dgm:t>
    </dgm:pt>
    <dgm:pt modelId="{F5933D01-EDC9-2747-9C69-3A0CD7E38594}" type="pres">
      <dgm:prSet presAssocID="{8B1AA6A3-87D1-BF46-AD69-2475E65AA4E3}" presName="Name0" presStyleCnt="0">
        <dgm:presLayoutVars>
          <dgm:chPref val="3"/>
          <dgm:dir/>
          <dgm:animLvl val="lvl"/>
          <dgm:resizeHandles/>
        </dgm:presLayoutVars>
      </dgm:prSet>
      <dgm:spPr/>
      <dgm:t>
        <a:bodyPr/>
        <a:lstStyle/>
        <a:p>
          <a:endParaRPr lang="en-US"/>
        </a:p>
      </dgm:t>
    </dgm:pt>
    <dgm:pt modelId="{A3F0C823-CD44-4241-B358-2E5BDE0EA8AD}" type="pres">
      <dgm:prSet presAssocID="{6DE7AFFE-9057-8541-8637-C43DEEDE9281}" presName="horFlow" presStyleCnt="0"/>
      <dgm:spPr/>
    </dgm:pt>
    <dgm:pt modelId="{380D9969-58C3-6F4B-A070-0F1BB75C04C8}" type="pres">
      <dgm:prSet presAssocID="{6DE7AFFE-9057-8541-8637-C43DEEDE9281}" presName="bigChev" presStyleLbl="node1" presStyleIdx="0" presStyleCnt="3"/>
      <dgm:spPr/>
      <dgm:t>
        <a:bodyPr/>
        <a:lstStyle/>
        <a:p>
          <a:endParaRPr lang="en-US"/>
        </a:p>
      </dgm:t>
    </dgm:pt>
    <dgm:pt modelId="{457A3306-3882-4746-83D3-1516E8A77269}" type="pres">
      <dgm:prSet presAssocID="{D6DF97CA-D332-9B4F-90A0-657D40D0CB90}" presName="parTrans" presStyleCnt="0"/>
      <dgm:spPr/>
    </dgm:pt>
    <dgm:pt modelId="{2ECAD1A2-DD1C-2040-A546-113CFBEFC250}" type="pres">
      <dgm:prSet presAssocID="{989C498C-BE8A-4F40-A428-A1AC1E9F3531}" presName="node" presStyleLbl="alignAccFollowNode1" presStyleIdx="0" presStyleCnt="5">
        <dgm:presLayoutVars>
          <dgm:bulletEnabled val="1"/>
        </dgm:presLayoutVars>
      </dgm:prSet>
      <dgm:spPr/>
      <dgm:t>
        <a:bodyPr/>
        <a:lstStyle/>
        <a:p>
          <a:endParaRPr lang="en-US"/>
        </a:p>
      </dgm:t>
    </dgm:pt>
    <dgm:pt modelId="{5F5FF369-C1AD-F848-B6CD-C79F0E39B761}" type="pres">
      <dgm:prSet presAssocID="{EF4488A9-73BD-5B40-8DED-37D51BFF232B}" presName="sibTrans" presStyleCnt="0"/>
      <dgm:spPr/>
    </dgm:pt>
    <dgm:pt modelId="{CE569A55-D161-274C-938D-876D0CA04518}" type="pres">
      <dgm:prSet presAssocID="{24C4E570-2702-7341-9609-CB2FDA35F5B8}" presName="node" presStyleLbl="alignAccFollowNode1" presStyleIdx="1" presStyleCnt="5">
        <dgm:presLayoutVars>
          <dgm:bulletEnabled val="1"/>
        </dgm:presLayoutVars>
      </dgm:prSet>
      <dgm:spPr/>
      <dgm:t>
        <a:bodyPr/>
        <a:lstStyle/>
        <a:p>
          <a:endParaRPr lang="en-US"/>
        </a:p>
      </dgm:t>
    </dgm:pt>
    <dgm:pt modelId="{D50FC87A-FF1B-284B-B2C5-90B31BCA551F}" type="pres">
      <dgm:prSet presAssocID="{6DE7AFFE-9057-8541-8637-C43DEEDE9281}" presName="vSp" presStyleCnt="0"/>
      <dgm:spPr/>
    </dgm:pt>
    <dgm:pt modelId="{5209D5D4-6C98-6846-858A-546448135F73}" type="pres">
      <dgm:prSet presAssocID="{AEF84147-ACDC-DA40-956D-AF6F9237C6A4}" presName="horFlow" presStyleCnt="0"/>
      <dgm:spPr/>
    </dgm:pt>
    <dgm:pt modelId="{139CBD5E-3702-A447-92C8-9AA80B955D19}" type="pres">
      <dgm:prSet presAssocID="{AEF84147-ACDC-DA40-956D-AF6F9237C6A4}" presName="bigChev" presStyleLbl="node1" presStyleIdx="1" presStyleCnt="3"/>
      <dgm:spPr/>
      <dgm:t>
        <a:bodyPr/>
        <a:lstStyle/>
        <a:p>
          <a:endParaRPr lang="en-US"/>
        </a:p>
      </dgm:t>
    </dgm:pt>
    <dgm:pt modelId="{CE125CB1-414C-0E42-8A9A-CE31E02B50AC}" type="pres">
      <dgm:prSet presAssocID="{4F43CD1F-AF07-5941-A71E-D024A04BC7A9}" presName="parTrans" presStyleCnt="0"/>
      <dgm:spPr/>
    </dgm:pt>
    <dgm:pt modelId="{6C9BB871-6E36-4F43-89DE-0F6A4F0B24AC}" type="pres">
      <dgm:prSet presAssocID="{D096117F-3461-9F4E-A29B-ED515C600F6F}" presName="node" presStyleLbl="alignAccFollowNode1" presStyleIdx="2" presStyleCnt="5">
        <dgm:presLayoutVars>
          <dgm:bulletEnabled val="1"/>
        </dgm:presLayoutVars>
      </dgm:prSet>
      <dgm:spPr/>
      <dgm:t>
        <a:bodyPr/>
        <a:lstStyle/>
        <a:p>
          <a:endParaRPr lang="en-US"/>
        </a:p>
      </dgm:t>
    </dgm:pt>
    <dgm:pt modelId="{07D02E48-416A-B440-8DF8-66B2F47D89AB}" type="pres">
      <dgm:prSet presAssocID="{2C9776B1-8ECE-ED42-8D80-98BD11C9DC11}" presName="sibTrans" presStyleCnt="0"/>
      <dgm:spPr/>
    </dgm:pt>
    <dgm:pt modelId="{2EC83053-D681-9645-AB95-23BAA686FCF6}" type="pres">
      <dgm:prSet presAssocID="{FE083E20-C0DA-B145-A64F-43610E22CCE2}" presName="node" presStyleLbl="alignAccFollowNode1" presStyleIdx="3" presStyleCnt="5">
        <dgm:presLayoutVars>
          <dgm:bulletEnabled val="1"/>
        </dgm:presLayoutVars>
      </dgm:prSet>
      <dgm:spPr/>
      <dgm:t>
        <a:bodyPr/>
        <a:lstStyle/>
        <a:p>
          <a:endParaRPr lang="en-US"/>
        </a:p>
      </dgm:t>
    </dgm:pt>
    <dgm:pt modelId="{26E957AE-BCA7-8E49-A7AD-AC240F4CD3F7}" type="pres">
      <dgm:prSet presAssocID="{AEF84147-ACDC-DA40-956D-AF6F9237C6A4}" presName="vSp" presStyleCnt="0"/>
      <dgm:spPr/>
    </dgm:pt>
    <dgm:pt modelId="{EBA9D04C-B2C7-624F-99CF-8538C759B72B}" type="pres">
      <dgm:prSet presAssocID="{9E889AFE-B998-F741-B094-69CF72C071F1}" presName="horFlow" presStyleCnt="0"/>
      <dgm:spPr/>
    </dgm:pt>
    <dgm:pt modelId="{C706ECBA-3777-7E42-B361-10DA6D2B8EF5}" type="pres">
      <dgm:prSet presAssocID="{9E889AFE-B998-F741-B094-69CF72C071F1}" presName="bigChev" presStyleLbl="node1" presStyleIdx="2" presStyleCnt="3"/>
      <dgm:spPr/>
      <dgm:t>
        <a:bodyPr/>
        <a:lstStyle/>
        <a:p>
          <a:endParaRPr lang="en-US"/>
        </a:p>
      </dgm:t>
    </dgm:pt>
    <dgm:pt modelId="{9C7AE9DC-AD59-FD45-B9E9-A2BA1207D5EC}" type="pres">
      <dgm:prSet presAssocID="{7E28DA77-A3D8-B440-B861-6DD22EC2DC5C}" presName="parTrans" presStyleCnt="0"/>
      <dgm:spPr/>
    </dgm:pt>
    <dgm:pt modelId="{F44650BF-2739-7E41-A691-5E30BA9989DA}" type="pres">
      <dgm:prSet presAssocID="{D3A59BC0-045E-9041-9E73-E8CFE433B636}" presName="node" presStyleLbl="alignAccFollowNode1" presStyleIdx="4" presStyleCnt="5" custScaleX="181164">
        <dgm:presLayoutVars>
          <dgm:bulletEnabled val="1"/>
        </dgm:presLayoutVars>
      </dgm:prSet>
      <dgm:spPr/>
      <dgm:t>
        <a:bodyPr/>
        <a:lstStyle/>
        <a:p>
          <a:endParaRPr lang="en-US"/>
        </a:p>
      </dgm:t>
    </dgm:pt>
  </dgm:ptLst>
  <dgm:cxnLst>
    <dgm:cxn modelId="{CF7DC2CF-01D4-904E-BC46-B484F9DB1D5B}" type="presOf" srcId="{D3A59BC0-045E-9041-9E73-E8CFE433B636}" destId="{F44650BF-2739-7E41-A691-5E30BA9989DA}" srcOrd="0" destOrd="0" presId="urn:microsoft.com/office/officeart/2005/8/layout/lProcess3"/>
    <dgm:cxn modelId="{6E38C499-5F7F-0541-92EE-5C9FA7E949F2}" srcId="{9E889AFE-B998-F741-B094-69CF72C071F1}" destId="{D3A59BC0-045E-9041-9E73-E8CFE433B636}" srcOrd="0" destOrd="0" parTransId="{7E28DA77-A3D8-B440-B861-6DD22EC2DC5C}" sibTransId="{5B66D900-05BC-E640-9DC1-4CCF05823716}"/>
    <dgm:cxn modelId="{6B45443C-CBE4-7740-BDD3-A0AA21569787}" type="presOf" srcId="{8B1AA6A3-87D1-BF46-AD69-2475E65AA4E3}" destId="{F5933D01-EDC9-2747-9C69-3A0CD7E38594}" srcOrd="0" destOrd="0" presId="urn:microsoft.com/office/officeart/2005/8/layout/lProcess3"/>
    <dgm:cxn modelId="{D431FBE7-C8F3-B841-820C-ED10E3919BCD}" type="presOf" srcId="{D096117F-3461-9F4E-A29B-ED515C600F6F}" destId="{6C9BB871-6E36-4F43-89DE-0F6A4F0B24AC}" srcOrd="0" destOrd="0" presId="urn:microsoft.com/office/officeart/2005/8/layout/lProcess3"/>
    <dgm:cxn modelId="{5E48DECA-5643-0143-9C60-49C66B3F7923}" srcId="{8B1AA6A3-87D1-BF46-AD69-2475E65AA4E3}" destId="{AEF84147-ACDC-DA40-956D-AF6F9237C6A4}" srcOrd="1" destOrd="0" parTransId="{B4950B15-1697-7244-9BF4-B8B93EA5C8DE}" sibTransId="{7D6B7ADC-B974-3049-8A6A-993B22255EB9}"/>
    <dgm:cxn modelId="{6174AAA9-00C2-1649-BE25-5D79642943F0}" srcId="{8B1AA6A3-87D1-BF46-AD69-2475E65AA4E3}" destId="{9E889AFE-B998-F741-B094-69CF72C071F1}" srcOrd="2" destOrd="0" parTransId="{C13D32CA-F0CA-944F-9135-B987BE2A081D}" sibTransId="{949749C7-3293-9F4E-A88F-5CE2A8377FD4}"/>
    <dgm:cxn modelId="{4744DD26-6BA4-DE47-A428-83D085DA8B8F}" srcId="{AEF84147-ACDC-DA40-956D-AF6F9237C6A4}" destId="{D096117F-3461-9F4E-A29B-ED515C600F6F}" srcOrd="0" destOrd="0" parTransId="{4F43CD1F-AF07-5941-A71E-D024A04BC7A9}" sibTransId="{2C9776B1-8ECE-ED42-8D80-98BD11C9DC11}"/>
    <dgm:cxn modelId="{910DC249-FACD-9D43-884A-054B8771AEB9}" srcId="{6DE7AFFE-9057-8541-8637-C43DEEDE9281}" destId="{24C4E570-2702-7341-9609-CB2FDA35F5B8}" srcOrd="1" destOrd="0" parTransId="{F9560A2C-73CC-944E-9ACE-D48AEE6CB8FD}" sibTransId="{75A1A9D0-B6B4-4149-BA33-79519702566D}"/>
    <dgm:cxn modelId="{58CA6BB0-8157-C54B-8EB7-1D989BEA1CB3}" srcId="{6DE7AFFE-9057-8541-8637-C43DEEDE9281}" destId="{989C498C-BE8A-4F40-A428-A1AC1E9F3531}" srcOrd="0" destOrd="0" parTransId="{D6DF97CA-D332-9B4F-90A0-657D40D0CB90}" sibTransId="{EF4488A9-73BD-5B40-8DED-37D51BFF232B}"/>
    <dgm:cxn modelId="{A3C3A2EE-C42C-364E-8CE5-4459F57FA754}" type="presOf" srcId="{989C498C-BE8A-4F40-A428-A1AC1E9F3531}" destId="{2ECAD1A2-DD1C-2040-A546-113CFBEFC250}" srcOrd="0" destOrd="0" presId="urn:microsoft.com/office/officeart/2005/8/layout/lProcess3"/>
    <dgm:cxn modelId="{71503C1D-6140-214C-86F8-F9A054DB49A3}" srcId="{8B1AA6A3-87D1-BF46-AD69-2475E65AA4E3}" destId="{6DE7AFFE-9057-8541-8637-C43DEEDE9281}" srcOrd="0" destOrd="0" parTransId="{C2A503BA-C908-7743-A01C-D9EE23ACD740}" sibTransId="{F8997E48-6DD3-604C-AB20-B1F68FCF3D0E}"/>
    <dgm:cxn modelId="{72A5680B-8D64-D644-898A-937BE3ECA95C}" type="presOf" srcId="{AEF84147-ACDC-DA40-956D-AF6F9237C6A4}" destId="{139CBD5E-3702-A447-92C8-9AA80B955D19}" srcOrd="0" destOrd="0" presId="urn:microsoft.com/office/officeart/2005/8/layout/lProcess3"/>
    <dgm:cxn modelId="{0EC032E8-68DF-CF49-9104-63756FB70D29}" type="presOf" srcId="{24C4E570-2702-7341-9609-CB2FDA35F5B8}" destId="{CE569A55-D161-274C-938D-876D0CA04518}" srcOrd="0" destOrd="0" presId="urn:microsoft.com/office/officeart/2005/8/layout/lProcess3"/>
    <dgm:cxn modelId="{46BA37B2-8263-BC43-B727-B39508EDEA72}" type="presOf" srcId="{FE083E20-C0DA-B145-A64F-43610E22CCE2}" destId="{2EC83053-D681-9645-AB95-23BAA686FCF6}" srcOrd="0" destOrd="0" presId="urn:microsoft.com/office/officeart/2005/8/layout/lProcess3"/>
    <dgm:cxn modelId="{82C458E4-C504-7C45-A25C-A1C633D6A160}" type="presOf" srcId="{9E889AFE-B998-F741-B094-69CF72C071F1}" destId="{C706ECBA-3777-7E42-B361-10DA6D2B8EF5}" srcOrd="0" destOrd="0" presId="urn:microsoft.com/office/officeart/2005/8/layout/lProcess3"/>
    <dgm:cxn modelId="{3DF27F4C-B007-2B42-A8FB-A995F877C64F}" srcId="{AEF84147-ACDC-DA40-956D-AF6F9237C6A4}" destId="{FE083E20-C0DA-B145-A64F-43610E22CCE2}" srcOrd="1" destOrd="0" parTransId="{3E32507E-FAA8-0A45-9D61-0730A1B1FE27}" sibTransId="{6E687AAC-28FC-AD4B-8B07-240F616CE48A}"/>
    <dgm:cxn modelId="{2C60848C-35D5-C94A-9607-854F2B5D28A5}" type="presOf" srcId="{6DE7AFFE-9057-8541-8637-C43DEEDE9281}" destId="{380D9969-58C3-6F4B-A070-0F1BB75C04C8}" srcOrd="0" destOrd="0" presId="urn:microsoft.com/office/officeart/2005/8/layout/lProcess3"/>
    <dgm:cxn modelId="{0B1A5ED2-7AFB-474D-8E1D-5DB89E4AFCC2}" type="presParOf" srcId="{F5933D01-EDC9-2747-9C69-3A0CD7E38594}" destId="{A3F0C823-CD44-4241-B358-2E5BDE0EA8AD}" srcOrd="0" destOrd="0" presId="urn:microsoft.com/office/officeart/2005/8/layout/lProcess3"/>
    <dgm:cxn modelId="{CBD6D0FC-959E-154C-8F5A-E4E336F8786C}" type="presParOf" srcId="{A3F0C823-CD44-4241-B358-2E5BDE0EA8AD}" destId="{380D9969-58C3-6F4B-A070-0F1BB75C04C8}" srcOrd="0" destOrd="0" presId="urn:microsoft.com/office/officeart/2005/8/layout/lProcess3"/>
    <dgm:cxn modelId="{B07A6C13-4B6F-9E44-BD95-C7C033BD1EB1}" type="presParOf" srcId="{A3F0C823-CD44-4241-B358-2E5BDE0EA8AD}" destId="{457A3306-3882-4746-83D3-1516E8A77269}" srcOrd="1" destOrd="0" presId="urn:microsoft.com/office/officeart/2005/8/layout/lProcess3"/>
    <dgm:cxn modelId="{19239591-6405-A042-98E8-A301B3D2B398}" type="presParOf" srcId="{A3F0C823-CD44-4241-B358-2E5BDE0EA8AD}" destId="{2ECAD1A2-DD1C-2040-A546-113CFBEFC250}" srcOrd="2" destOrd="0" presId="urn:microsoft.com/office/officeart/2005/8/layout/lProcess3"/>
    <dgm:cxn modelId="{FD5C91C8-7525-2149-8E40-EED41201EC2E}" type="presParOf" srcId="{A3F0C823-CD44-4241-B358-2E5BDE0EA8AD}" destId="{5F5FF369-C1AD-F848-B6CD-C79F0E39B761}" srcOrd="3" destOrd="0" presId="urn:microsoft.com/office/officeart/2005/8/layout/lProcess3"/>
    <dgm:cxn modelId="{EE30A7B2-CEE0-DE4A-A287-EE76B75A145E}" type="presParOf" srcId="{A3F0C823-CD44-4241-B358-2E5BDE0EA8AD}" destId="{CE569A55-D161-274C-938D-876D0CA04518}" srcOrd="4" destOrd="0" presId="urn:microsoft.com/office/officeart/2005/8/layout/lProcess3"/>
    <dgm:cxn modelId="{998BCF1A-0ABF-A748-9A01-271B73032877}" type="presParOf" srcId="{F5933D01-EDC9-2747-9C69-3A0CD7E38594}" destId="{D50FC87A-FF1B-284B-B2C5-90B31BCA551F}" srcOrd="1" destOrd="0" presId="urn:microsoft.com/office/officeart/2005/8/layout/lProcess3"/>
    <dgm:cxn modelId="{A801F882-A858-4849-884D-76C2812C0EF0}" type="presParOf" srcId="{F5933D01-EDC9-2747-9C69-3A0CD7E38594}" destId="{5209D5D4-6C98-6846-858A-546448135F73}" srcOrd="2" destOrd="0" presId="urn:microsoft.com/office/officeart/2005/8/layout/lProcess3"/>
    <dgm:cxn modelId="{2B37DE45-D9C8-0145-A94B-E99622EE95E1}" type="presParOf" srcId="{5209D5D4-6C98-6846-858A-546448135F73}" destId="{139CBD5E-3702-A447-92C8-9AA80B955D19}" srcOrd="0" destOrd="0" presId="urn:microsoft.com/office/officeart/2005/8/layout/lProcess3"/>
    <dgm:cxn modelId="{DD71B0E5-C8C3-9943-BC5C-209ED2171BBE}" type="presParOf" srcId="{5209D5D4-6C98-6846-858A-546448135F73}" destId="{CE125CB1-414C-0E42-8A9A-CE31E02B50AC}" srcOrd="1" destOrd="0" presId="urn:microsoft.com/office/officeart/2005/8/layout/lProcess3"/>
    <dgm:cxn modelId="{B764D2EF-3938-CD4D-A7F2-BB5443181400}" type="presParOf" srcId="{5209D5D4-6C98-6846-858A-546448135F73}" destId="{6C9BB871-6E36-4F43-89DE-0F6A4F0B24AC}" srcOrd="2" destOrd="0" presId="urn:microsoft.com/office/officeart/2005/8/layout/lProcess3"/>
    <dgm:cxn modelId="{63E0F11F-EB15-4F40-A19E-57977BEF7EFF}" type="presParOf" srcId="{5209D5D4-6C98-6846-858A-546448135F73}" destId="{07D02E48-416A-B440-8DF8-66B2F47D89AB}" srcOrd="3" destOrd="0" presId="urn:microsoft.com/office/officeart/2005/8/layout/lProcess3"/>
    <dgm:cxn modelId="{F3BC4A83-48A5-C042-BE96-37B0398F1A8E}" type="presParOf" srcId="{5209D5D4-6C98-6846-858A-546448135F73}" destId="{2EC83053-D681-9645-AB95-23BAA686FCF6}" srcOrd="4" destOrd="0" presId="urn:microsoft.com/office/officeart/2005/8/layout/lProcess3"/>
    <dgm:cxn modelId="{75B4E2FB-46AA-A746-81ED-9D5C3D159641}" type="presParOf" srcId="{F5933D01-EDC9-2747-9C69-3A0CD7E38594}" destId="{26E957AE-BCA7-8E49-A7AD-AC240F4CD3F7}" srcOrd="3" destOrd="0" presId="urn:microsoft.com/office/officeart/2005/8/layout/lProcess3"/>
    <dgm:cxn modelId="{042E1A8A-E196-8C41-92F6-CEAE867B97A3}" type="presParOf" srcId="{F5933D01-EDC9-2747-9C69-3A0CD7E38594}" destId="{EBA9D04C-B2C7-624F-99CF-8538C759B72B}" srcOrd="4" destOrd="0" presId="urn:microsoft.com/office/officeart/2005/8/layout/lProcess3"/>
    <dgm:cxn modelId="{A7FF4F5F-AAB5-8B43-B1F7-C80F9AE34244}" type="presParOf" srcId="{EBA9D04C-B2C7-624F-99CF-8538C759B72B}" destId="{C706ECBA-3777-7E42-B361-10DA6D2B8EF5}" srcOrd="0" destOrd="0" presId="urn:microsoft.com/office/officeart/2005/8/layout/lProcess3"/>
    <dgm:cxn modelId="{DED7ED20-39C9-8540-9A58-1A18244060AB}" type="presParOf" srcId="{EBA9D04C-B2C7-624F-99CF-8538C759B72B}" destId="{9C7AE9DC-AD59-FD45-B9E9-A2BA1207D5EC}" srcOrd="1" destOrd="0" presId="urn:microsoft.com/office/officeart/2005/8/layout/lProcess3"/>
    <dgm:cxn modelId="{9AEA7B5F-1189-8042-BDB5-B18452BE64A9}" type="presParOf" srcId="{EBA9D04C-B2C7-624F-99CF-8538C759B72B}" destId="{F44650BF-2739-7E41-A691-5E30BA9989DA}" srcOrd="2" destOrd="0" presId="urn:microsoft.com/office/officeart/2005/8/layout/l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1AA6A3-87D1-BF46-AD69-2475E65AA4E3}" type="doc">
      <dgm:prSet loTypeId="urn:microsoft.com/office/officeart/2005/8/layout/lProcess3" loCatId="" qsTypeId="urn:microsoft.com/office/officeart/2005/8/quickstyle/simple4" qsCatId="simple" csTypeId="urn:microsoft.com/office/officeart/2005/8/colors/accent1_2#2" csCatId="accent1" phldr="1"/>
      <dgm:spPr/>
      <dgm:t>
        <a:bodyPr/>
        <a:lstStyle/>
        <a:p>
          <a:endParaRPr lang="en-US"/>
        </a:p>
      </dgm:t>
    </dgm:pt>
    <dgm:pt modelId="{6DE7AFFE-9057-8541-8637-C43DEEDE9281}">
      <dgm:prSet phldrT="[Text]"/>
      <dgm:spPr>
        <a:solidFill>
          <a:srgbClr val="993300"/>
        </a:solidFill>
      </dgm:spPr>
      <dgm:t>
        <a:bodyPr/>
        <a:lstStyle/>
        <a:p>
          <a:r>
            <a:rPr lang="en-US" dirty="0" smtClean="0"/>
            <a:t>Global Ecological Footprint</a:t>
          </a:r>
          <a:endParaRPr lang="en-US" dirty="0"/>
        </a:p>
      </dgm:t>
    </dgm:pt>
    <dgm:pt modelId="{C2A503BA-C908-7743-A01C-D9EE23ACD740}" type="parTrans" cxnId="{71503C1D-6140-214C-86F8-F9A054DB49A3}">
      <dgm:prSet/>
      <dgm:spPr/>
      <dgm:t>
        <a:bodyPr/>
        <a:lstStyle/>
        <a:p>
          <a:endParaRPr lang="en-US"/>
        </a:p>
      </dgm:t>
    </dgm:pt>
    <dgm:pt modelId="{F8997E48-6DD3-604C-AB20-B1F68FCF3D0E}" type="sibTrans" cxnId="{71503C1D-6140-214C-86F8-F9A054DB49A3}">
      <dgm:prSet/>
      <dgm:spPr/>
      <dgm:t>
        <a:bodyPr/>
        <a:lstStyle/>
        <a:p>
          <a:endParaRPr lang="en-US"/>
        </a:p>
      </dgm:t>
    </dgm:pt>
    <dgm:pt modelId="{989C498C-BE8A-4F40-A428-A1AC1E9F3531}">
      <dgm:prSet phldrT="[Text]"/>
      <dgm:spPr/>
      <dgm:t>
        <a:bodyPr/>
        <a:lstStyle/>
        <a:p>
          <a:r>
            <a:rPr lang="en-US" dirty="0" smtClean="0"/>
            <a:t>2.7 Hectares</a:t>
          </a:r>
        </a:p>
        <a:p>
          <a:r>
            <a:rPr lang="en-US" dirty="0" smtClean="0"/>
            <a:t>(Pop 5.3 Bill)</a:t>
          </a:r>
          <a:endParaRPr lang="en-US" dirty="0"/>
        </a:p>
      </dgm:t>
    </dgm:pt>
    <dgm:pt modelId="{D6DF97CA-D332-9B4F-90A0-657D40D0CB90}" type="parTrans" cxnId="{58CA6BB0-8157-C54B-8EB7-1D989BEA1CB3}">
      <dgm:prSet/>
      <dgm:spPr/>
      <dgm:t>
        <a:bodyPr/>
        <a:lstStyle/>
        <a:p>
          <a:endParaRPr lang="en-US"/>
        </a:p>
      </dgm:t>
    </dgm:pt>
    <dgm:pt modelId="{EF4488A9-73BD-5B40-8DED-37D51BFF232B}" type="sibTrans" cxnId="{58CA6BB0-8157-C54B-8EB7-1D989BEA1CB3}">
      <dgm:prSet/>
      <dgm:spPr/>
      <dgm:t>
        <a:bodyPr/>
        <a:lstStyle/>
        <a:p>
          <a:endParaRPr lang="en-US"/>
        </a:p>
      </dgm:t>
    </dgm:pt>
    <dgm:pt modelId="{24C4E570-2702-7341-9609-CB2FDA35F5B8}">
      <dgm:prSet phldrT="[Text]"/>
      <dgm:spPr/>
      <dgm:t>
        <a:bodyPr/>
        <a:lstStyle/>
        <a:p>
          <a:r>
            <a:rPr lang="en-US" dirty="0" smtClean="0"/>
            <a:t>2.7 Hectares</a:t>
          </a:r>
        </a:p>
        <a:p>
          <a:r>
            <a:rPr lang="en-US" dirty="0" smtClean="0"/>
            <a:t>(Pop 6.7 Bill)</a:t>
          </a:r>
          <a:endParaRPr lang="en-US" dirty="0"/>
        </a:p>
      </dgm:t>
    </dgm:pt>
    <dgm:pt modelId="{F9560A2C-73CC-944E-9ACE-D48AEE6CB8FD}" type="parTrans" cxnId="{910DC249-FACD-9D43-884A-054B8771AEB9}">
      <dgm:prSet/>
      <dgm:spPr/>
      <dgm:t>
        <a:bodyPr/>
        <a:lstStyle/>
        <a:p>
          <a:endParaRPr lang="en-US"/>
        </a:p>
      </dgm:t>
    </dgm:pt>
    <dgm:pt modelId="{75A1A9D0-B6B4-4149-BA33-79519702566D}" type="sibTrans" cxnId="{910DC249-FACD-9D43-884A-054B8771AEB9}">
      <dgm:prSet/>
      <dgm:spPr/>
      <dgm:t>
        <a:bodyPr/>
        <a:lstStyle/>
        <a:p>
          <a:endParaRPr lang="en-US"/>
        </a:p>
      </dgm:t>
    </dgm:pt>
    <dgm:pt modelId="{AEF84147-ACDC-DA40-956D-AF6F9237C6A4}">
      <dgm:prSet phldrT="[Text]"/>
      <dgm:spPr>
        <a:solidFill>
          <a:srgbClr val="993300"/>
        </a:solidFill>
      </dgm:spPr>
      <dgm:t>
        <a:bodyPr/>
        <a:lstStyle/>
        <a:p>
          <a:r>
            <a:rPr lang="en-US" dirty="0" smtClean="0"/>
            <a:t>Biocapacity Ratio</a:t>
          </a:r>
          <a:endParaRPr lang="en-US" dirty="0"/>
        </a:p>
      </dgm:t>
    </dgm:pt>
    <dgm:pt modelId="{B4950B15-1697-7244-9BF4-B8B93EA5C8DE}" type="parTrans" cxnId="{5E48DECA-5643-0143-9C60-49C66B3F7923}">
      <dgm:prSet/>
      <dgm:spPr/>
      <dgm:t>
        <a:bodyPr/>
        <a:lstStyle/>
        <a:p>
          <a:endParaRPr lang="en-US"/>
        </a:p>
      </dgm:t>
    </dgm:pt>
    <dgm:pt modelId="{7D6B7ADC-B974-3049-8A6A-993B22255EB9}" type="sibTrans" cxnId="{5E48DECA-5643-0143-9C60-49C66B3F7923}">
      <dgm:prSet/>
      <dgm:spPr/>
      <dgm:t>
        <a:bodyPr/>
        <a:lstStyle/>
        <a:p>
          <a:endParaRPr lang="en-US"/>
        </a:p>
      </dgm:t>
    </dgm:pt>
    <dgm:pt modelId="{D096117F-3461-9F4E-A29B-ED515C600F6F}">
      <dgm:prSet phldrT="[Text]"/>
      <dgm:spPr/>
      <dgm:t>
        <a:bodyPr/>
        <a:lstStyle/>
        <a:p>
          <a:r>
            <a:rPr lang="en-US" dirty="0" smtClean="0"/>
            <a:t>1.18</a:t>
          </a:r>
          <a:endParaRPr lang="en-US" dirty="0"/>
        </a:p>
      </dgm:t>
    </dgm:pt>
    <dgm:pt modelId="{4F43CD1F-AF07-5941-A71E-D024A04BC7A9}" type="parTrans" cxnId="{4744DD26-6BA4-DE47-A428-83D085DA8B8F}">
      <dgm:prSet/>
      <dgm:spPr/>
      <dgm:t>
        <a:bodyPr/>
        <a:lstStyle/>
        <a:p>
          <a:endParaRPr lang="en-US"/>
        </a:p>
      </dgm:t>
    </dgm:pt>
    <dgm:pt modelId="{2C9776B1-8ECE-ED42-8D80-98BD11C9DC11}" type="sibTrans" cxnId="{4744DD26-6BA4-DE47-A428-83D085DA8B8F}">
      <dgm:prSet/>
      <dgm:spPr/>
      <dgm:t>
        <a:bodyPr/>
        <a:lstStyle/>
        <a:p>
          <a:endParaRPr lang="en-US"/>
        </a:p>
      </dgm:t>
    </dgm:pt>
    <dgm:pt modelId="{FE083E20-C0DA-B145-A64F-43610E22CCE2}">
      <dgm:prSet phldrT="[Text]"/>
      <dgm:spPr/>
      <dgm:t>
        <a:bodyPr/>
        <a:lstStyle/>
        <a:p>
          <a:r>
            <a:rPr lang="en-US" dirty="0" smtClean="0"/>
            <a:t>1.51</a:t>
          </a:r>
          <a:endParaRPr lang="en-US" dirty="0"/>
        </a:p>
      </dgm:t>
    </dgm:pt>
    <dgm:pt modelId="{3E32507E-FAA8-0A45-9D61-0730A1B1FE27}" type="parTrans" cxnId="{3DF27F4C-B007-2B42-A8FB-A995F877C64F}">
      <dgm:prSet/>
      <dgm:spPr/>
      <dgm:t>
        <a:bodyPr/>
        <a:lstStyle/>
        <a:p>
          <a:endParaRPr lang="en-US"/>
        </a:p>
      </dgm:t>
    </dgm:pt>
    <dgm:pt modelId="{6E687AAC-28FC-AD4B-8B07-240F616CE48A}" type="sibTrans" cxnId="{3DF27F4C-B007-2B42-A8FB-A995F877C64F}">
      <dgm:prSet/>
      <dgm:spPr/>
      <dgm:t>
        <a:bodyPr/>
        <a:lstStyle/>
        <a:p>
          <a:endParaRPr lang="en-US"/>
        </a:p>
      </dgm:t>
    </dgm:pt>
    <dgm:pt modelId="{9E889AFE-B998-F741-B094-69CF72C071F1}">
      <dgm:prSet phldrT="[Text]"/>
      <dgm:spPr>
        <a:solidFill>
          <a:srgbClr val="993300"/>
        </a:solidFill>
      </dgm:spPr>
      <dgm:t>
        <a:bodyPr/>
        <a:lstStyle/>
        <a:p>
          <a:r>
            <a:rPr lang="en-US" dirty="0" smtClean="0"/>
            <a:t>Global US consumption Patterns</a:t>
          </a:r>
          <a:endParaRPr lang="en-US" dirty="0"/>
        </a:p>
      </dgm:t>
    </dgm:pt>
    <dgm:pt modelId="{C13D32CA-F0CA-944F-9135-B987BE2A081D}" type="parTrans" cxnId="{6174AAA9-00C2-1649-BE25-5D79642943F0}">
      <dgm:prSet/>
      <dgm:spPr/>
      <dgm:t>
        <a:bodyPr/>
        <a:lstStyle/>
        <a:p>
          <a:endParaRPr lang="en-US"/>
        </a:p>
      </dgm:t>
    </dgm:pt>
    <dgm:pt modelId="{949749C7-3293-9F4E-A88F-5CE2A8377FD4}" type="sibTrans" cxnId="{6174AAA9-00C2-1649-BE25-5D79642943F0}">
      <dgm:prSet/>
      <dgm:spPr/>
      <dgm:t>
        <a:bodyPr/>
        <a:lstStyle/>
        <a:p>
          <a:endParaRPr lang="en-US"/>
        </a:p>
      </dgm:t>
    </dgm:pt>
    <dgm:pt modelId="{D3A59BC0-045E-9041-9E73-E8CFE433B636}">
      <dgm:prSet phldrT="[Text]"/>
      <dgm:spPr/>
      <dgm:t>
        <a:bodyPr/>
        <a:lstStyle/>
        <a:p>
          <a:r>
            <a:rPr lang="en-US" dirty="0" smtClean="0"/>
            <a:t>Would require 2-3 planets (2007)</a:t>
          </a:r>
          <a:endParaRPr lang="en-US" dirty="0"/>
        </a:p>
      </dgm:t>
    </dgm:pt>
    <dgm:pt modelId="{7E28DA77-A3D8-B440-B861-6DD22EC2DC5C}" type="parTrans" cxnId="{6E38C499-5F7F-0541-92EE-5C9FA7E949F2}">
      <dgm:prSet/>
      <dgm:spPr/>
      <dgm:t>
        <a:bodyPr/>
        <a:lstStyle/>
        <a:p>
          <a:endParaRPr lang="en-US"/>
        </a:p>
      </dgm:t>
    </dgm:pt>
    <dgm:pt modelId="{5B66D900-05BC-E640-9DC1-4CCF05823716}" type="sibTrans" cxnId="{6E38C499-5F7F-0541-92EE-5C9FA7E949F2}">
      <dgm:prSet/>
      <dgm:spPr/>
      <dgm:t>
        <a:bodyPr/>
        <a:lstStyle/>
        <a:p>
          <a:endParaRPr lang="en-US"/>
        </a:p>
      </dgm:t>
    </dgm:pt>
    <dgm:pt modelId="{F5933D01-EDC9-2747-9C69-3A0CD7E38594}" type="pres">
      <dgm:prSet presAssocID="{8B1AA6A3-87D1-BF46-AD69-2475E65AA4E3}" presName="Name0" presStyleCnt="0">
        <dgm:presLayoutVars>
          <dgm:chPref val="3"/>
          <dgm:dir/>
          <dgm:animLvl val="lvl"/>
          <dgm:resizeHandles/>
        </dgm:presLayoutVars>
      </dgm:prSet>
      <dgm:spPr/>
      <dgm:t>
        <a:bodyPr/>
        <a:lstStyle/>
        <a:p>
          <a:endParaRPr lang="en-US"/>
        </a:p>
      </dgm:t>
    </dgm:pt>
    <dgm:pt modelId="{A3F0C823-CD44-4241-B358-2E5BDE0EA8AD}" type="pres">
      <dgm:prSet presAssocID="{6DE7AFFE-9057-8541-8637-C43DEEDE9281}" presName="horFlow" presStyleCnt="0"/>
      <dgm:spPr/>
    </dgm:pt>
    <dgm:pt modelId="{380D9969-58C3-6F4B-A070-0F1BB75C04C8}" type="pres">
      <dgm:prSet presAssocID="{6DE7AFFE-9057-8541-8637-C43DEEDE9281}" presName="bigChev" presStyleLbl="node1" presStyleIdx="0" presStyleCnt="3"/>
      <dgm:spPr/>
      <dgm:t>
        <a:bodyPr/>
        <a:lstStyle/>
        <a:p>
          <a:endParaRPr lang="en-US"/>
        </a:p>
      </dgm:t>
    </dgm:pt>
    <dgm:pt modelId="{457A3306-3882-4746-83D3-1516E8A77269}" type="pres">
      <dgm:prSet presAssocID="{D6DF97CA-D332-9B4F-90A0-657D40D0CB90}" presName="parTrans" presStyleCnt="0"/>
      <dgm:spPr/>
    </dgm:pt>
    <dgm:pt modelId="{2ECAD1A2-DD1C-2040-A546-113CFBEFC250}" type="pres">
      <dgm:prSet presAssocID="{989C498C-BE8A-4F40-A428-A1AC1E9F3531}" presName="node" presStyleLbl="alignAccFollowNode1" presStyleIdx="0" presStyleCnt="5">
        <dgm:presLayoutVars>
          <dgm:bulletEnabled val="1"/>
        </dgm:presLayoutVars>
      </dgm:prSet>
      <dgm:spPr/>
      <dgm:t>
        <a:bodyPr/>
        <a:lstStyle/>
        <a:p>
          <a:endParaRPr lang="en-US"/>
        </a:p>
      </dgm:t>
    </dgm:pt>
    <dgm:pt modelId="{5F5FF369-C1AD-F848-B6CD-C79F0E39B761}" type="pres">
      <dgm:prSet presAssocID="{EF4488A9-73BD-5B40-8DED-37D51BFF232B}" presName="sibTrans" presStyleCnt="0"/>
      <dgm:spPr/>
    </dgm:pt>
    <dgm:pt modelId="{CE569A55-D161-274C-938D-876D0CA04518}" type="pres">
      <dgm:prSet presAssocID="{24C4E570-2702-7341-9609-CB2FDA35F5B8}" presName="node" presStyleLbl="alignAccFollowNode1" presStyleIdx="1" presStyleCnt="5">
        <dgm:presLayoutVars>
          <dgm:bulletEnabled val="1"/>
        </dgm:presLayoutVars>
      </dgm:prSet>
      <dgm:spPr/>
      <dgm:t>
        <a:bodyPr/>
        <a:lstStyle/>
        <a:p>
          <a:endParaRPr lang="en-US"/>
        </a:p>
      </dgm:t>
    </dgm:pt>
    <dgm:pt modelId="{D50FC87A-FF1B-284B-B2C5-90B31BCA551F}" type="pres">
      <dgm:prSet presAssocID="{6DE7AFFE-9057-8541-8637-C43DEEDE9281}" presName="vSp" presStyleCnt="0"/>
      <dgm:spPr/>
    </dgm:pt>
    <dgm:pt modelId="{5209D5D4-6C98-6846-858A-546448135F73}" type="pres">
      <dgm:prSet presAssocID="{AEF84147-ACDC-DA40-956D-AF6F9237C6A4}" presName="horFlow" presStyleCnt="0"/>
      <dgm:spPr/>
    </dgm:pt>
    <dgm:pt modelId="{139CBD5E-3702-A447-92C8-9AA80B955D19}" type="pres">
      <dgm:prSet presAssocID="{AEF84147-ACDC-DA40-956D-AF6F9237C6A4}" presName="bigChev" presStyleLbl="node1" presStyleIdx="1" presStyleCnt="3"/>
      <dgm:spPr/>
      <dgm:t>
        <a:bodyPr/>
        <a:lstStyle/>
        <a:p>
          <a:endParaRPr lang="en-US"/>
        </a:p>
      </dgm:t>
    </dgm:pt>
    <dgm:pt modelId="{CE125CB1-414C-0E42-8A9A-CE31E02B50AC}" type="pres">
      <dgm:prSet presAssocID="{4F43CD1F-AF07-5941-A71E-D024A04BC7A9}" presName="parTrans" presStyleCnt="0"/>
      <dgm:spPr/>
    </dgm:pt>
    <dgm:pt modelId="{6C9BB871-6E36-4F43-89DE-0F6A4F0B24AC}" type="pres">
      <dgm:prSet presAssocID="{D096117F-3461-9F4E-A29B-ED515C600F6F}" presName="node" presStyleLbl="alignAccFollowNode1" presStyleIdx="2" presStyleCnt="5">
        <dgm:presLayoutVars>
          <dgm:bulletEnabled val="1"/>
        </dgm:presLayoutVars>
      </dgm:prSet>
      <dgm:spPr/>
      <dgm:t>
        <a:bodyPr/>
        <a:lstStyle/>
        <a:p>
          <a:endParaRPr lang="en-US"/>
        </a:p>
      </dgm:t>
    </dgm:pt>
    <dgm:pt modelId="{07D02E48-416A-B440-8DF8-66B2F47D89AB}" type="pres">
      <dgm:prSet presAssocID="{2C9776B1-8ECE-ED42-8D80-98BD11C9DC11}" presName="sibTrans" presStyleCnt="0"/>
      <dgm:spPr/>
    </dgm:pt>
    <dgm:pt modelId="{2EC83053-D681-9645-AB95-23BAA686FCF6}" type="pres">
      <dgm:prSet presAssocID="{FE083E20-C0DA-B145-A64F-43610E22CCE2}" presName="node" presStyleLbl="alignAccFollowNode1" presStyleIdx="3" presStyleCnt="5">
        <dgm:presLayoutVars>
          <dgm:bulletEnabled val="1"/>
        </dgm:presLayoutVars>
      </dgm:prSet>
      <dgm:spPr/>
      <dgm:t>
        <a:bodyPr/>
        <a:lstStyle/>
        <a:p>
          <a:endParaRPr lang="en-US"/>
        </a:p>
      </dgm:t>
    </dgm:pt>
    <dgm:pt modelId="{26E957AE-BCA7-8E49-A7AD-AC240F4CD3F7}" type="pres">
      <dgm:prSet presAssocID="{AEF84147-ACDC-DA40-956D-AF6F9237C6A4}" presName="vSp" presStyleCnt="0"/>
      <dgm:spPr/>
    </dgm:pt>
    <dgm:pt modelId="{EBA9D04C-B2C7-624F-99CF-8538C759B72B}" type="pres">
      <dgm:prSet presAssocID="{9E889AFE-B998-F741-B094-69CF72C071F1}" presName="horFlow" presStyleCnt="0"/>
      <dgm:spPr/>
    </dgm:pt>
    <dgm:pt modelId="{C706ECBA-3777-7E42-B361-10DA6D2B8EF5}" type="pres">
      <dgm:prSet presAssocID="{9E889AFE-B998-F741-B094-69CF72C071F1}" presName="bigChev" presStyleLbl="node1" presStyleIdx="2" presStyleCnt="3"/>
      <dgm:spPr/>
      <dgm:t>
        <a:bodyPr/>
        <a:lstStyle/>
        <a:p>
          <a:endParaRPr lang="en-US"/>
        </a:p>
      </dgm:t>
    </dgm:pt>
    <dgm:pt modelId="{9C7AE9DC-AD59-FD45-B9E9-A2BA1207D5EC}" type="pres">
      <dgm:prSet presAssocID="{7E28DA77-A3D8-B440-B861-6DD22EC2DC5C}" presName="parTrans" presStyleCnt="0"/>
      <dgm:spPr/>
    </dgm:pt>
    <dgm:pt modelId="{F44650BF-2739-7E41-A691-5E30BA9989DA}" type="pres">
      <dgm:prSet presAssocID="{D3A59BC0-045E-9041-9E73-E8CFE433B636}" presName="node" presStyleLbl="alignAccFollowNode1" presStyleIdx="4" presStyleCnt="5" custScaleX="181164">
        <dgm:presLayoutVars>
          <dgm:bulletEnabled val="1"/>
        </dgm:presLayoutVars>
      </dgm:prSet>
      <dgm:spPr/>
      <dgm:t>
        <a:bodyPr/>
        <a:lstStyle/>
        <a:p>
          <a:endParaRPr lang="en-US"/>
        </a:p>
      </dgm:t>
    </dgm:pt>
  </dgm:ptLst>
  <dgm:cxnLst>
    <dgm:cxn modelId="{0DD83010-3890-0641-AE0F-E0ACE8F525AD}" type="presOf" srcId="{FE083E20-C0DA-B145-A64F-43610E22CCE2}" destId="{2EC83053-D681-9645-AB95-23BAA686FCF6}" srcOrd="0" destOrd="0" presId="urn:microsoft.com/office/officeart/2005/8/layout/lProcess3"/>
    <dgm:cxn modelId="{1C41EF86-FEF0-F74B-B3D7-403D1341462F}" type="presOf" srcId="{D3A59BC0-045E-9041-9E73-E8CFE433B636}" destId="{F44650BF-2739-7E41-A691-5E30BA9989DA}" srcOrd="0" destOrd="0" presId="urn:microsoft.com/office/officeart/2005/8/layout/lProcess3"/>
    <dgm:cxn modelId="{6E38C499-5F7F-0541-92EE-5C9FA7E949F2}" srcId="{9E889AFE-B998-F741-B094-69CF72C071F1}" destId="{D3A59BC0-045E-9041-9E73-E8CFE433B636}" srcOrd="0" destOrd="0" parTransId="{7E28DA77-A3D8-B440-B861-6DD22EC2DC5C}" sibTransId="{5B66D900-05BC-E640-9DC1-4CCF05823716}"/>
    <dgm:cxn modelId="{4B19FDFC-CC6B-0542-84F3-944D95285796}" type="presOf" srcId="{AEF84147-ACDC-DA40-956D-AF6F9237C6A4}" destId="{139CBD5E-3702-A447-92C8-9AA80B955D19}" srcOrd="0" destOrd="0" presId="urn:microsoft.com/office/officeart/2005/8/layout/lProcess3"/>
    <dgm:cxn modelId="{0A785616-EBA7-8240-AB8C-5C0429E93214}" type="presOf" srcId="{989C498C-BE8A-4F40-A428-A1AC1E9F3531}" destId="{2ECAD1A2-DD1C-2040-A546-113CFBEFC250}" srcOrd="0" destOrd="0" presId="urn:microsoft.com/office/officeart/2005/8/layout/lProcess3"/>
    <dgm:cxn modelId="{F24E55EC-639B-9440-943C-7D80E0A7015C}" type="presOf" srcId="{8B1AA6A3-87D1-BF46-AD69-2475E65AA4E3}" destId="{F5933D01-EDC9-2747-9C69-3A0CD7E38594}" srcOrd="0" destOrd="0" presId="urn:microsoft.com/office/officeart/2005/8/layout/lProcess3"/>
    <dgm:cxn modelId="{FBE1FCF8-AF5E-F648-9B2C-310BF6AE5AAB}" type="presOf" srcId="{D096117F-3461-9F4E-A29B-ED515C600F6F}" destId="{6C9BB871-6E36-4F43-89DE-0F6A4F0B24AC}" srcOrd="0" destOrd="0" presId="urn:microsoft.com/office/officeart/2005/8/layout/lProcess3"/>
    <dgm:cxn modelId="{5E48DECA-5643-0143-9C60-49C66B3F7923}" srcId="{8B1AA6A3-87D1-BF46-AD69-2475E65AA4E3}" destId="{AEF84147-ACDC-DA40-956D-AF6F9237C6A4}" srcOrd="1" destOrd="0" parTransId="{B4950B15-1697-7244-9BF4-B8B93EA5C8DE}" sibTransId="{7D6B7ADC-B974-3049-8A6A-993B22255EB9}"/>
    <dgm:cxn modelId="{6174AAA9-00C2-1649-BE25-5D79642943F0}" srcId="{8B1AA6A3-87D1-BF46-AD69-2475E65AA4E3}" destId="{9E889AFE-B998-F741-B094-69CF72C071F1}" srcOrd="2" destOrd="0" parTransId="{C13D32CA-F0CA-944F-9135-B987BE2A081D}" sibTransId="{949749C7-3293-9F4E-A88F-5CE2A8377FD4}"/>
    <dgm:cxn modelId="{4744DD26-6BA4-DE47-A428-83D085DA8B8F}" srcId="{AEF84147-ACDC-DA40-956D-AF6F9237C6A4}" destId="{D096117F-3461-9F4E-A29B-ED515C600F6F}" srcOrd="0" destOrd="0" parTransId="{4F43CD1F-AF07-5941-A71E-D024A04BC7A9}" sibTransId="{2C9776B1-8ECE-ED42-8D80-98BD11C9DC11}"/>
    <dgm:cxn modelId="{910DC249-FACD-9D43-884A-054B8771AEB9}" srcId="{6DE7AFFE-9057-8541-8637-C43DEEDE9281}" destId="{24C4E570-2702-7341-9609-CB2FDA35F5B8}" srcOrd="1" destOrd="0" parTransId="{F9560A2C-73CC-944E-9ACE-D48AEE6CB8FD}" sibTransId="{75A1A9D0-B6B4-4149-BA33-79519702566D}"/>
    <dgm:cxn modelId="{58CA6BB0-8157-C54B-8EB7-1D989BEA1CB3}" srcId="{6DE7AFFE-9057-8541-8637-C43DEEDE9281}" destId="{989C498C-BE8A-4F40-A428-A1AC1E9F3531}" srcOrd="0" destOrd="0" parTransId="{D6DF97CA-D332-9B4F-90A0-657D40D0CB90}" sibTransId="{EF4488A9-73BD-5B40-8DED-37D51BFF232B}"/>
    <dgm:cxn modelId="{71503C1D-6140-214C-86F8-F9A054DB49A3}" srcId="{8B1AA6A3-87D1-BF46-AD69-2475E65AA4E3}" destId="{6DE7AFFE-9057-8541-8637-C43DEEDE9281}" srcOrd="0" destOrd="0" parTransId="{C2A503BA-C908-7743-A01C-D9EE23ACD740}" sibTransId="{F8997E48-6DD3-604C-AB20-B1F68FCF3D0E}"/>
    <dgm:cxn modelId="{6C840207-6B84-4D49-913E-F54CB9447C69}" type="presOf" srcId="{9E889AFE-B998-F741-B094-69CF72C071F1}" destId="{C706ECBA-3777-7E42-B361-10DA6D2B8EF5}" srcOrd="0" destOrd="0" presId="urn:microsoft.com/office/officeart/2005/8/layout/lProcess3"/>
    <dgm:cxn modelId="{0E44A55D-8D19-E344-BF1D-30BE058862BB}" type="presOf" srcId="{6DE7AFFE-9057-8541-8637-C43DEEDE9281}" destId="{380D9969-58C3-6F4B-A070-0F1BB75C04C8}" srcOrd="0" destOrd="0" presId="urn:microsoft.com/office/officeart/2005/8/layout/lProcess3"/>
    <dgm:cxn modelId="{3DF27F4C-B007-2B42-A8FB-A995F877C64F}" srcId="{AEF84147-ACDC-DA40-956D-AF6F9237C6A4}" destId="{FE083E20-C0DA-B145-A64F-43610E22CCE2}" srcOrd="1" destOrd="0" parTransId="{3E32507E-FAA8-0A45-9D61-0730A1B1FE27}" sibTransId="{6E687AAC-28FC-AD4B-8B07-240F616CE48A}"/>
    <dgm:cxn modelId="{4142BD3E-9685-8C42-BBEB-74ABAAC790AD}" type="presOf" srcId="{24C4E570-2702-7341-9609-CB2FDA35F5B8}" destId="{CE569A55-D161-274C-938D-876D0CA04518}" srcOrd="0" destOrd="0" presId="urn:microsoft.com/office/officeart/2005/8/layout/lProcess3"/>
    <dgm:cxn modelId="{6C837B57-AF03-A64C-9FE4-3018F57A6C65}" type="presParOf" srcId="{F5933D01-EDC9-2747-9C69-3A0CD7E38594}" destId="{A3F0C823-CD44-4241-B358-2E5BDE0EA8AD}" srcOrd="0" destOrd="0" presId="urn:microsoft.com/office/officeart/2005/8/layout/lProcess3"/>
    <dgm:cxn modelId="{68C08538-FEA7-1D49-998A-ACA4C5AD2479}" type="presParOf" srcId="{A3F0C823-CD44-4241-B358-2E5BDE0EA8AD}" destId="{380D9969-58C3-6F4B-A070-0F1BB75C04C8}" srcOrd="0" destOrd="0" presId="urn:microsoft.com/office/officeart/2005/8/layout/lProcess3"/>
    <dgm:cxn modelId="{68E81D1F-0697-D746-85AC-B1D9E0DDF008}" type="presParOf" srcId="{A3F0C823-CD44-4241-B358-2E5BDE0EA8AD}" destId="{457A3306-3882-4746-83D3-1516E8A77269}" srcOrd="1" destOrd="0" presId="urn:microsoft.com/office/officeart/2005/8/layout/lProcess3"/>
    <dgm:cxn modelId="{298C65A6-43D9-CC4E-9BBF-21B397A698DD}" type="presParOf" srcId="{A3F0C823-CD44-4241-B358-2E5BDE0EA8AD}" destId="{2ECAD1A2-DD1C-2040-A546-113CFBEFC250}" srcOrd="2" destOrd="0" presId="urn:microsoft.com/office/officeart/2005/8/layout/lProcess3"/>
    <dgm:cxn modelId="{B7F6B4E6-6A5C-3147-8411-472DDCC7BFD0}" type="presParOf" srcId="{A3F0C823-CD44-4241-B358-2E5BDE0EA8AD}" destId="{5F5FF369-C1AD-F848-B6CD-C79F0E39B761}" srcOrd="3" destOrd="0" presId="urn:microsoft.com/office/officeart/2005/8/layout/lProcess3"/>
    <dgm:cxn modelId="{979C3DBC-173D-9D47-94B0-E0825602A5D4}" type="presParOf" srcId="{A3F0C823-CD44-4241-B358-2E5BDE0EA8AD}" destId="{CE569A55-D161-274C-938D-876D0CA04518}" srcOrd="4" destOrd="0" presId="urn:microsoft.com/office/officeart/2005/8/layout/lProcess3"/>
    <dgm:cxn modelId="{53AB7CE7-0160-4640-B974-2CB9D645FC07}" type="presParOf" srcId="{F5933D01-EDC9-2747-9C69-3A0CD7E38594}" destId="{D50FC87A-FF1B-284B-B2C5-90B31BCA551F}" srcOrd="1" destOrd="0" presId="urn:microsoft.com/office/officeart/2005/8/layout/lProcess3"/>
    <dgm:cxn modelId="{2142E7DC-46A8-B74B-8938-C3CAB1BE8EE2}" type="presParOf" srcId="{F5933D01-EDC9-2747-9C69-3A0CD7E38594}" destId="{5209D5D4-6C98-6846-858A-546448135F73}" srcOrd="2" destOrd="0" presId="urn:microsoft.com/office/officeart/2005/8/layout/lProcess3"/>
    <dgm:cxn modelId="{04C3D2A5-696E-EF43-BCAF-15EDA2E905FA}" type="presParOf" srcId="{5209D5D4-6C98-6846-858A-546448135F73}" destId="{139CBD5E-3702-A447-92C8-9AA80B955D19}" srcOrd="0" destOrd="0" presId="urn:microsoft.com/office/officeart/2005/8/layout/lProcess3"/>
    <dgm:cxn modelId="{79FDD1EE-EBC4-4A43-A57D-9DBEEE10D9D2}" type="presParOf" srcId="{5209D5D4-6C98-6846-858A-546448135F73}" destId="{CE125CB1-414C-0E42-8A9A-CE31E02B50AC}" srcOrd="1" destOrd="0" presId="urn:microsoft.com/office/officeart/2005/8/layout/lProcess3"/>
    <dgm:cxn modelId="{CF2516C8-BCBB-3948-8EF1-CB2A1F2CA3A1}" type="presParOf" srcId="{5209D5D4-6C98-6846-858A-546448135F73}" destId="{6C9BB871-6E36-4F43-89DE-0F6A4F0B24AC}" srcOrd="2" destOrd="0" presId="urn:microsoft.com/office/officeart/2005/8/layout/lProcess3"/>
    <dgm:cxn modelId="{60A88B4A-C1B5-C943-88CD-BC046769DC6A}" type="presParOf" srcId="{5209D5D4-6C98-6846-858A-546448135F73}" destId="{07D02E48-416A-B440-8DF8-66B2F47D89AB}" srcOrd="3" destOrd="0" presId="urn:microsoft.com/office/officeart/2005/8/layout/lProcess3"/>
    <dgm:cxn modelId="{E586776B-E171-794E-9BF7-75EE41BA9FC3}" type="presParOf" srcId="{5209D5D4-6C98-6846-858A-546448135F73}" destId="{2EC83053-D681-9645-AB95-23BAA686FCF6}" srcOrd="4" destOrd="0" presId="urn:microsoft.com/office/officeart/2005/8/layout/lProcess3"/>
    <dgm:cxn modelId="{52948C36-CA36-EA44-9E6E-33FB4903AAA3}" type="presParOf" srcId="{F5933D01-EDC9-2747-9C69-3A0CD7E38594}" destId="{26E957AE-BCA7-8E49-A7AD-AC240F4CD3F7}" srcOrd="3" destOrd="0" presId="urn:microsoft.com/office/officeart/2005/8/layout/lProcess3"/>
    <dgm:cxn modelId="{26F9EA10-3FD0-0448-AE05-19C776456B72}" type="presParOf" srcId="{F5933D01-EDC9-2747-9C69-3A0CD7E38594}" destId="{EBA9D04C-B2C7-624F-99CF-8538C759B72B}" srcOrd="4" destOrd="0" presId="urn:microsoft.com/office/officeart/2005/8/layout/lProcess3"/>
    <dgm:cxn modelId="{00420DC0-87FC-3A40-96DF-3207BE6FFB94}" type="presParOf" srcId="{EBA9D04C-B2C7-624F-99CF-8538C759B72B}" destId="{C706ECBA-3777-7E42-B361-10DA6D2B8EF5}" srcOrd="0" destOrd="0" presId="urn:microsoft.com/office/officeart/2005/8/layout/lProcess3"/>
    <dgm:cxn modelId="{FDC24745-D46C-9F4D-B3D0-23647CEF74F4}" type="presParOf" srcId="{EBA9D04C-B2C7-624F-99CF-8538C759B72B}" destId="{9C7AE9DC-AD59-FD45-B9E9-A2BA1207D5EC}" srcOrd="1" destOrd="0" presId="urn:microsoft.com/office/officeart/2005/8/layout/lProcess3"/>
    <dgm:cxn modelId="{720DFC6D-EB41-664E-87E7-01A486F8445F}" type="presParOf" srcId="{EBA9D04C-B2C7-624F-99CF-8538C759B72B}" destId="{F44650BF-2739-7E41-A691-5E30BA9989DA}" srcOrd="2" destOrd="0" presId="urn:microsoft.com/office/officeart/2005/8/layout/l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1AA6A3-87D1-BF46-AD69-2475E65AA4E3}" type="doc">
      <dgm:prSet loTypeId="urn:microsoft.com/office/officeart/2005/8/layout/lProcess3" loCatId="" qsTypeId="urn:microsoft.com/office/officeart/2005/8/quickstyle/simple4" qsCatId="simple" csTypeId="urn:microsoft.com/office/officeart/2005/8/colors/accent1_2#3" csCatId="accent1" phldr="1"/>
      <dgm:spPr/>
      <dgm:t>
        <a:bodyPr/>
        <a:lstStyle/>
        <a:p>
          <a:endParaRPr lang="en-US"/>
        </a:p>
      </dgm:t>
    </dgm:pt>
    <dgm:pt modelId="{6DE7AFFE-9057-8541-8637-C43DEEDE9281}">
      <dgm:prSet phldrT="[Text]"/>
      <dgm:spPr>
        <a:solidFill>
          <a:srgbClr val="993300"/>
        </a:solidFill>
      </dgm:spPr>
      <dgm:t>
        <a:bodyPr/>
        <a:lstStyle/>
        <a:p>
          <a:r>
            <a:rPr lang="en-US" dirty="0" smtClean="0"/>
            <a:t>GLPI</a:t>
          </a:r>
          <a:endParaRPr lang="en-US" dirty="0"/>
        </a:p>
      </dgm:t>
    </dgm:pt>
    <dgm:pt modelId="{C2A503BA-C908-7743-A01C-D9EE23ACD740}" type="parTrans" cxnId="{71503C1D-6140-214C-86F8-F9A054DB49A3}">
      <dgm:prSet/>
      <dgm:spPr/>
      <dgm:t>
        <a:bodyPr/>
        <a:lstStyle/>
        <a:p>
          <a:endParaRPr lang="en-US"/>
        </a:p>
      </dgm:t>
    </dgm:pt>
    <dgm:pt modelId="{F8997E48-6DD3-604C-AB20-B1F68FCF3D0E}" type="sibTrans" cxnId="{71503C1D-6140-214C-86F8-F9A054DB49A3}">
      <dgm:prSet/>
      <dgm:spPr/>
      <dgm:t>
        <a:bodyPr/>
        <a:lstStyle/>
        <a:p>
          <a:endParaRPr lang="en-US"/>
        </a:p>
      </dgm:t>
    </dgm:pt>
    <dgm:pt modelId="{24C4E570-2702-7341-9609-CB2FDA35F5B8}">
      <dgm:prSet phldrT="[Text]" custT="1"/>
      <dgm:spPr/>
      <dgm:t>
        <a:bodyPr/>
        <a:lstStyle/>
        <a:p>
          <a:r>
            <a:rPr lang="en-US" sz="3200" dirty="0" smtClean="0"/>
            <a:t>0.72</a:t>
          </a:r>
          <a:endParaRPr lang="en-US" sz="3200" dirty="0"/>
        </a:p>
      </dgm:t>
    </dgm:pt>
    <dgm:pt modelId="{F9560A2C-73CC-944E-9ACE-D48AEE6CB8FD}" type="parTrans" cxnId="{910DC249-FACD-9D43-884A-054B8771AEB9}">
      <dgm:prSet/>
      <dgm:spPr/>
      <dgm:t>
        <a:bodyPr/>
        <a:lstStyle/>
        <a:p>
          <a:endParaRPr lang="en-US"/>
        </a:p>
      </dgm:t>
    </dgm:pt>
    <dgm:pt modelId="{75A1A9D0-B6B4-4149-BA33-79519702566D}" type="sibTrans" cxnId="{910DC249-FACD-9D43-884A-054B8771AEB9}">
      <dgm:prSet/>
      <dgm:spPr/>
      <dgm:t>
        <a:bodyPr/>
        <a:lstStyle/>
        <a:p>
          <a:endParaRPr lang="en-US"/>
        </a:p>
      </dgm:t>
    </dgm:pt>
    <dgm:pt modelId="{AEF84147-ACDC-DA40-956D-AF6F9237C6A4}">
      <dgm:prSet phldrT="[Text]"/>
      <dgm:spPr>
        <a:solidFill>
          <a:srgbClr val="993300"/>
        </a:solidFill>
      </dgm:spPr>
      <dgm:t>
        <a:bodyPr/>
        <a:lstStyle/>
        <a:p>
          <a:r>
            <a:rPr lang="en-US" dirty="0" smtClean="0"/>
            <a:t>Tropical LPI</a:t>
          </a:r>
          <a:endParaRPr lang="en-US" dirty="0"/>
        </a:p>
      </dgm:t>
    </dgm:pt>
    <dgm:pt modelId="{B4950B15-1697-7244-9BF4-B8B93EA5C8DE}" type="parTrans" cxnId="{5E48DECA-5643-0143-9C60-49C66B3F7923}">
      <dgm:prSet/>
      <dgm:spPr/>
      <dgm:t>
        <a:bodyPr/>
        <a:lstStyle/>
        <a:p>
          <a:endParaRPr lang="en-US"/>
        </a:p>
      </dgm:t>
    </dgm:pt>
    <dgm:pt modelId="{7D6B7ADC-B974-3049-8A6A-993B22255EB9}" type="sibTrans" cxnId="{5E48DECA-5643-0143-9C60-49C66B3F7923}">
      <dgm:prSet/>
      <dgm:spPr/>
      <dgm:t>
        <a:bodyPr/>
        <a:lstStyle/>
        <a:p>
          <a:endParaRPr lang="en-US"/>
        </a:p>
      </dgm:t>
    </dgm:pt>
    <dgm:pt modelId="{D096117F-3461-9F4E-A29B-ED515C600F6F}">
      <dgm:prSet phldrT="[Text]" custT="1"/>
      <dgm:spPr/>
      <dgm:t>
        <a:bodyPr/>
        <a:lstStyle/>
        <a:p>
          <a:r>
            <a:rPr lang="en-US" sz="3200" dirty="0" smtClean="0"/>
            <a:t>0.55</a:t>
          </a:r>
          <a:endParaRPr lang="en-US" sz="3200" dirty="0"/>
        </a:p>
      </dgm:t>
    </dgm:pt>
    <dgm:pt modelId="{4F43CD1F-AF07-5941-A71E-D024A04BC7A9}" type="parTrans" cxnId="{4744DD26-6BA4-DE47-A428-83D085DA8B8F}">
      <dgm:prSet/>
      <dgm:spPr/>
      <dgm:t>
        <a:bodyPr/>
        <a:lstStyle/>
        <a:p>
          <a:endParaRPr lang="en-US"/>
        </a:p>
      </dgm:t>
    </dgm:pt>
    <dgm:pt modelId="{2C9776B1-8ECE-ED42-8D80-98BD11C9DC11}" type="sibTrans" cxnId="{4744DD26-6BA4-DE47-A428-83D085DA8B8F}">
      <dgm:prSet/>
      <dgm:spPr/>
      <dgm:t>
        <a:bodyPr/>
        <a:lstStyle/>
        <a:p>
          <a:endParaRPr lang="en-US"/>
        </a:p>
      </dgm:t>
    </dgm:pt>
    <dgm:pt modelId="{FE083E20-C0DA-B145-A64F-43610E22CCE2}">
      <dgm:prSet phldrT="[Text]" custT="1"/>
      <dgm:spPr/>
      <dgm:t>
        <a:bodyPr/>
        <a:lstStyle/>
        <a:p>
          <a:r>
            <a:rPr lang="en-US" sz="3200" dirty="0" smtClean="0"/>
            <a:t>0.4</a:t>
          </a:r>
          <a:endParaRPr lang="en-US" sz="3200" dirty="0"/>
        </a:p>
      </dgm:t>
    </dgm:pt>
    <dgm:pt modelId="{3E32507E-FAA8-0A45-9D61-0730A1B1FE27}" type="parTrans" cxnId="{3DF27F4C-B007-2B42-A8FB-A995F877C64F}">
      <dgm:prSet/>
      <dgm:spPr/>
      <dgm:t>
        <a:bodyPr/>
        <a:lstStyle/>
        <a:p>
          <a:endParaRPr lang="en-US"/>
        </a:p>
      </dgm:t>
    </dgm:pt>
    <dgm:pt modelId="{6E687AAC-28FC-AD4B-8B07-240F616CE48A}" type="sibTrans" cxnId="{3DF27F4C-B007-2B42-A8FB-A995F877C64F}">
      <dgm:prSet/>
      <dgm:spPr/>
      <dgm:t>
        <a:bodyPr/>
        <a:lstStyle/>
        <a:p>
          <a:endParaRPr lang="en-US"/>
        </a:p>
      </dgm:t>
    </dgm:pt>
    <dgm:pt modelId="{9E889AFE-B998-F741-B094-69CF72C071F1}">
      <dgm:prSet phldrT="[Text]"/>
      <dgm:spPr>
        <a:solidFill>
          <a:srgbClr val="993300"/>
        </a:solidFill>
      </dgm:spPr>
      <dgm:t>
        <a:bodyPr/>
        <a:lstStyle/>
        <a:p>
          <a:r>
            <a:rPr lang="en-US" dirty="0" smtClean="0"/>
            <a:t>Temperate LPI</a:t>
          </a:r>
          <a:endParaRPr lang="en-US" dirty="0"/>
        </a:p>
      </dgm:t>
    </dgm:pt>
    <dgm:pt modelId="{C13D32CA-F0CA-944F-9135-B987BE2A081D}" type="parTrans" cxnId="{6174AAA9-00C2-1649-BE25-5D79642943F0}">
      <dgm:prSet/>
      <dgm:spPr/>
      <dgm:t>
        <a:bodyPr/>
        <a:lstStyle/>
        <a:p>
          <a:endParaRPr lang="en-US"/>
        </a:p>
      </dgm:t>
    </dgm:pt>
    <dgm:pt modelId="{949749C7-3293-9F4E-A88F-5CE2A8377FD4}" type="sibTrans" cxnId="{6174AAA9-00C2-1649-BE25-5D79642943F0}">
      <dgm:prSet/>
      <dgm:spPr/>
      <dgm:t>
        <a:bodyPr/>
        <a:lstStyle/>
        <a:p>
          <a:endParaRPr lang="en-US"/>
        </a:p>
      </dgm:t>
    </dgm:pt>
    <dgm:pt modelId="{D3A59BC0-045E-9041-9E73-E8CFE433B636}">
      <dgm:prSet phldrT="[Text]" custT="1"/>
      <dgm:spPr/>
      <dgm:t>
        <a:bodyPr/>
        <a:lstStyle/>
        <a:p>
          <a:r>
            <a:rPr lang="en-US" sz="3200" dirty="0" smtClean="0"/>
            <a:t>1.22</a:t>
          </a:r>
          <a:endParaRPr lang="en-US" sz="3200" dirty="0"/>
        </a:p>
      </dgm:t>
    </dgm:pt>
    <dgm:pt modelId="{7E28DA77-A3D8-B440-B861-6DD22EC2DC5C}" type="parTrans" cxnId="{6E38C499-5F7F-0541-92EE-5C9FA7E949F2}">
      <dgm:prSet/>
      <dgm:spPr/>
      <dgm:t>
        <a:bodyPr/>
        <a:lstStyle/>
        <a:p>
          <a:endParaRPr lang="en-US"/>
        </a:p>
      </dgm:t>
    </dgm:pt>
    <dgm:pt modelId="{5B66D900-05BC-E640-9DC1-4CCF05823716}" type="sibTrans" cxnId="{6E38C499-5F7F-0541-92EE-5C9FA7E949F2}">
      <dgm:prSet/>
      <dgm:spPr/>
      <dgm:t>
        <a:bodyPr/>
        <a:lstStyle/>
        <a:p>
          <a:endParaRPr lang="en-US"/>
        </a:p>
      </dgm:t>
    </dgm:pt>
    <dgm:pt modelId="{2E8B2D73-14BF-914A-99B7-11A54A26D1FA}">
      <dgm:prSet custT="1"/>
      <dgm:spPr/>
      <dgm:t>
        <a:bodyPr/>
        <a:lstStyle/>
        <a:p>
          <a:r>
            <a:rPr lang="en-US" sz="3200" dirty="0" smtClean="0"/>
            <a:t>1.29</a:t>
          </a:r>
          <a:endParaRPr lang="en-US" sz="3200" dirty="0"/>
        </a:p>
      </dgm:t>
    </dgm:pt>
    <dgm:pt modelId="{FACA2FF2-BDFC-2846-A4AB-7AC86764A171}" type="parTrans" cxnId="{39E7B5DB-CC7E-6A43-BBE9-15C8A51AF2DC}">
      <dgm:prSet/>
      <dgm:spPr/>
      <dgm:t>
        <a:bodyPr/>
        <a:lstStyle/>
        <a:p>
          <a:endParaRPr lang="en-US"/>
        </a:p>
      </dgm:t>
    </dgm:pt>
    <dgm:pt modelId="{7651C85E-4239-DA4F-B447-3C903D9F9A36}" type="sibTrans" cxnId="{39E7B5DB-CC7E-6A43-BBE9-15C8A51AF2DC}">
      <dgm:prSet/>
      <dgm:spPr/>
      <dgm:t>
        <a:bodyPr/>
        <a:lstStyle/>
        <a:p>
          <a:endParaRPr lang="en-US"/>
        </a:p>
      </dgm:t>
    </dgm:pt>
    <dgm:pt modelId="{A2274DE1-7690-F54E-A30C-3AE09F1F74A5}">
      <dgm:prSet custT="1"/>
      <dgm:spPr/>
      <dgm:t>
        <a:bodyPr/>
        <a:lstStyle/>
        <a:p>
          <a:r>
            <a:rPr lang="en-US" sz="3200" dirty="0" smtClean="0"/>
            <a:t>0.82</a:t>
          </a:r>
          <a:endParaRPr lang="en-US" sz="3200" dirty="0"/>
        </a:p>
      </dgm:t>
    </dgm:pt>
    <dgm:pt modelId="{B084F094-C05B-3943-9CD9-6817BC400E8F}" type="parTrans" cxnId="{9F1C2748-8229-E646-B13C-808BE3423AA7}">
      <dgm:prSet/>
      <dgm:spPr/>
      <dgm:t>
        <a:bodyPr/>
        <a:lstStyle/>
        <a:p>
          <a:endParaRPr lang="en-US"/>
        </a:p>
      </dgm:t>
    </dgm:pt>
    <dgm:pt modelId="{00ECDCF2-7C1B-A349-A783-39F550628780}" type="sibTrans" cxnId="{9F1C2748-8229-E646-B13C-808BE3423AA7}">
      <dgm:prSet/>
      <dgm:spPr/>
      <dgm:t>
        <a:bodyPr/>
        <a:lstStyle/>
        <a:p>
          <a:endParaRPr lang="en-US"/>
        </a:p>
      </dgm:t>
    </dgm:pt>
    <dgm:pt modelId="{F5933D01-EDC9-2747-9C69-3A0CD7E38594}" type="pres">
      <dgm:prSet presAssocID="{8B1AA6A3-87D1-BF46-AD69-2475E65AA4E3}" presName="Name0" presStyleCnt="0">
        <dgm:presLayoutVars>
          <dgm:chPref val="3"/>
          <dgm:dir/>
          <dgm:animLvl val="lvl"/>
          <dgm:resizeHandles/>
        </dgm:presLayoutVars>
      </dgm:prSet>
      <dgm:spPr/>
      <dgm:t>
        <a:bodyPr/>
        <a:lstStyle/>
        <a:p>
          <a:endParaRPr lang="en-US"/>
        </a:p>
      </dgm:t>
    </dgm:pt>
    <dgm:pt modelId="{A3F0C823-CD44-4241-B358-2E5BDE0EA8AD}" type="pres">
      <dgm:prSet presAssocID="{6DE7AFFE-9057-8541-8637-C43DEEDE9281}" presName="horFlow" presStyleCnt="0"/>
      <dgm:spPr/>
    </dgm:pt>
    <dgm:pt modelId="{380D9969-58C3-6F4B-A070-0F1BB75C04C8}" type="pres">
      <dgm:prSet presAssocID="{6DE7AFFE-9057-8541-8637-C43DEEDE9281}" presName="bigChev" presStyleLbl="node1" presStyleIdx="0" presStyleCnt="3"/>
      <dgm:spPr/>
      <dgm:t>
        <a:bodyPr/>
        <a:lstStyle/>
        <a:p>
          <a:endParaRPr lang="en-US"/>
        </a:p>
      </dgm:t>
    </dgm:pt>
    <dgm:pt modelId="{CC163CFF-F15E-4041-802E-1CE543ACB259}" type="pres">
      <dgm:prSet presAssocID="{B084F094-C05B-3943-9CD9-6817BC400E8F}" presName="parTrans" presStyleCnt="0"/>
      <dgm:spPr/>
    </dgm:pt>
    <dgm:pt modelId="{79A9B063-8550-BD43-BF62-BF1BD8EDD12D}" type="pres">
      <dgm:prSet presAssocID="{A2274DE1-7690-F54E-A30C-3AE09F1F74A5}" presName="node" presStyleLbl="alignAccFollowNode1" presStyleIdx="0" presStyleCnt="6">
        <dgm:presLayoutVars>
          <dgm:bulletEnabled val="1"/>
        </dgm:presLayoutVars>
      </dgm:prSet>
      <dgm:spPr/>
      <dgm:t>
        <a:bodyPr/>
        <a:lstStyle/>
        <a:p>
          <a:endParaRPr lang="en-US"/>
        </a:p>
      </dgm:t>
    </dgm:pt>
    <dgm:pt modelId="{E81F2017-6B36-C74C-85A0-57A2E72C18E3}" type="pres">
      <dgm:prSet presAssocID="{00ECDCF2-7C1B-A349-A783-39F550628780}" presName="sibTrans" presStyleCnt="0"/>
      <dgm:spPr/>
    </dgm:pt>
    <dgm:pt modelId="{CE569A55-D161-274C-938D-876D0CA04518}" type="pres">
      <dgm:prSet presAssocID="{24C4E570-2702-7341-9609-CB2FDA35F5B8}" presName="node" presStyleLbl="alignAccFollowNode1" presStyleIdx="1" presStyleCnt="6">
        <dgm:presLayoutVars>
          <dgm:bulletEnabled val="1"/>
        </dgm:presLayoutVars>
      </dgm:prSet>
      <dgm:spPr/>
      <dgm:t>
        <a:bodyPr/>
        <a:lstStyle/>
        <a:p>
          <a:endParaRPr lang="en-US"/>
        </a:p>
      </dgm:t>
    </dgm:pt>
    <dgm:pt modelId="{D50FC87A-FF1B-284B-B2C5-90B31BCA551F}" type="pres">
      <dgm:prSet presAssocID="{6DE7AFFE-9057-8541-8637-C43DEEDE9281}" presName="vSp" presStyleCnt="0"/>
      <dgm:spPr/>
    </dgm:pt>
    <dgm:pt modelId="{5209D5D4-6C98-6846-858A-546448135F73}" type="pres">
      <dgm:prSet presAssocID="{AEF84147-ACDC-DA40-956D-AF6F9237C6A4}" presName="horFlow" presStyleCnt="0"/>
      <dgm:spPr/>
    </dgm:pt>
    <dgm:pt modelId="{139CBD5E-3702-A447-92C8-9AA80B955D19}" type="pres">
      <dgm:prSet presAssocID="{AEF84147-ACDC-DA40-956D-AF6F9237C6A4}" presName="bigChev" presStyleLbl="node1" presStyleIdx="1" presStyleCnt="3"/>
      <dgm:spPr/>
      <dgm:t>
        <a:bodyPr/>
        <a:lstStyle/>
        <a:p>
          <a:endParaRPr lang="en-US"/>
        </a:p>
      </dgm:t>
    </dgm:pt>
    <dgm:pt modelId="{CE125CB1-414C-0E42-8A9A-CE31E02B50AC}" type="pres">
      <dgm:prSet presAssocID="{4F43CD1F-AF07-5941-A71E-D024A04BC7A9}" presName="parTrans" presStyleCnt="0"/>
      <dgm:spPr/>
    </dgm:pt>
    <dgm:pt modelId="{6C9BB871-6E36-4F43-89DE-0F6A4F0B24AC}" type="pres">
      <dgm:prSet presAssocID="{D096117F-3461-9F4E-A29B-ED515C600F6F}" presName="node" presStyleLbl="alignAccFollowNode1" presStyleIdx="2" presStyleCnt="6">
        <dgm:presLayoutVars>
          <dgm:bulletEnabled val="1"/>
        </dgm:presLayoutVars>
      </dgm:prSet>
      <dgm:spPr/>
      <dgm:t>
        <a:bodyPr/>
        <a:lstStyle/>
        <a:p>
          <a:endParaRPr lang="en-US"/>
        </a:p>
      </dgm:t>
    </dgm:pt>
    <dgm:pt modelId="{07D02E48-416A-B440-8DF8-66B2F47D89AB}" type="pres">
      <dgm:prSet presAssocID="{2C9776B1-8ECE-ED42-8D80-98BD11C9DC11}" presName="sibTrans" presStyleCnt="0"/>
      <dgm:spPr/>
    </dgm:pt>
    <dgm:pt modelId="{2EC83053-D681-9645-AB95-23BAA686FCF6}" type="pres">
      <dgm:prSet presAssocID="{FE083E20-C0DA-B145-A64F-43610E22CCE2}" presName="node" presStyleLbl="alignAccFollowNode1" presStyleIdx="3" presStyleCnt="6">
        <dgm:presLayoutVars>
          <dgm:bulletEnabled val="1"/>
        </dgm:presLayoutVars>
      </dgm:prSet>
      <dgm:spPr/>
      <dgm:t>
        <a:bodyPr/>
        <a:lstStyle/>
        <a:p>
          <a:endParaRPr lang="en-US"/>
        </a:p>
      </dgm:t>
    </dgm:pt>
    <dgm:pt modelId="{26E957AE-BCA7-8E49-A7AD-AC240F4CD3F7}" type="pres">
      <dgm:prSet presAssocID="{AEF84147-ACDC-DA40-956D-AF6F9237C6A4}" presName="vSp" presStyleCnt="0"/>
      <dgm:spPr/>
    </dgm:pt>
    <dgm:pt modelId="{EBA9D04C-B2C7-624F-99CF-8538C759B72B}" type="pres">
      <dgm:prSet presAssocID="{9E889AFE-B998-F741-B094-69CF72C071F1}" presName="horFlow" presStyleCnt="0"/>
      <dgm:spPr/>
    </dgm:pt>
    <dgm:pt modelId="{C706ECBA-3777-7E42-B361-10DA6D2B8EF5}" type="pres">
      <dgm:prSet presAssocID="{9E889AFE-B998-F741-B094-69CF72C071F1}" presName="bigChev" presStyleLbl="node1" presStyleIdx="2" presStyleCnt="3"/>
      <dgm:spPr/>
      <dgm:t>
        <a:bodyPr/>
        <a:lstStyle/>
        <a:p>
          <a:endParaRPr lang="en-US"/>
        </a:p>
      </dgm:t>
    </dgm:pt>
    <dgm:pt modelId="{9C7AE9DC-AD59-FD45-B9E9-A2BA1207D5EC}" type="pres">
      <dgm:prSet presAssocID="{7E28DA77-A3D8-B440-B861-6DD22EC2DC5C}" presName="parTrans" presStyleCnt="0"/>
      <dgm:spPr/>
    </dgm:pt>
    <dgm:pt modelId="{F44650BF-2739-7E41-A691-5E30BA9989DA}" type="pres">
      <dgm:prSet presAssocID="{D3A59BC0-045E-9041-9E73-E8CFE433B636}" presName="node" presStyleLbl="alignAccFollowNode1" presStyleIdx="4" presStyleCnt="6" custScaleX="103835">
        <dgm:presLayoutVars>
          <dgm:bulletEnabled val="1"/>
        </dgm:presLayoutVars>
      </dgm:prSet>
      <dgm:spPr/>
      <dgm:t>
        <a:bodyPr/>
        <a:lstStyle/>
        <a:p>
          <a:endParaRPr lang="en-US"/>
        </a:p>
      </dgm:t>
    </dgm:pt>
    <dgm:pt modelId="{3938E77A-4475-174E-A24A-7B9D75BF9DFF}" type="pres">
      <dgm:prSet presAssocID="{5B66D900-05BC-E640-9DC1-4CCF05823716}" presName="sibTrans" presStyleCnt="0"/>
      <dgm:spPr/>
    </dgm:pt>
    <dgm:pt modelId="{C640E78B-2FB1-A949-80DC-235E0E1F89BB}" type="pres">
      <dgm:prSet presAssocID="{2E8B2D73-14BF-914A-99B7-11A54A26D1FA}" presName="node" presStyleLbl="alignAccFollowNode1" presStyleIdx="5" presStyleCnt="6">
        <dgm:presLayoutVars>
          <dgm:bulletEnabled val="1"/>
        </dgm:presLayoutVars>
      </dgm:prSet>
      <dgm:spPr/>
      <dgm:t>
        <a:bodyPr/>
        <a:lstStyle/>
        <a:p>
          <a:endParaRPr lang="en-US"/>
        </a:p>
      </dgm:t>
    </dgm:pt>
  </dgm:ptLst>
  <dgm:cxnLst>
    <dgm:cxn modelId="{3A89B317-FC57-6B4B-9C1E-40CF980AF8F6}" type="presOf" srcId="{8B1AA6A3-87D1-BF46-AD69-2475E65AA4E3}" destId="{F5933D01-EDC9-2747-9C69-3A0CD7E38594}" srcOrd="0" destOrd="0" presId="urn:microsoft.com/office/officeart/2005/8/layout/lProcess3"/>
    <dgm:cxn modelId="{A1B2054B-4FD1-D944-95F4-8616A1B2D034}" type="presOf" srcId="{AEF84147-ACDC-DA40-956D-AF6F9237C6A4}" destId="{139CBD5E-3702-A447-92C8-9AA80B955D19}" srcOrd="0" destOrd="0" presId="urn:microsoft.com/office/officeart/2005/8/layout/lProcess3"/>
    <dgm:cxn modelId="{6E38C499-5F7F-0541-92EE-5C9FA7E949F2}" srcId="{9E889AFE-B998-F741-B094-69CF72C071F1}" destId="{D3A59BC0-045E-9041-9E73-E8CFE433B636}" srcOrd="0" destOrd="0" parTransId="{7E28DA77-A3D8-B440-B861-6DD22EC2DC5C}" sibTransId="{5B66D900-05BC-E640-9DC1-4CCF05823716}"/>
    <dgm:cxn modelId="{39E7B5DB-CC7E-6A43-BBE9-15C8A51AF2DC}" srcId="{9E889AFE-B998-F741-B094-69CF72C071F1}" destId="{2E8B2D73-14BF-914A-99B7-11A54A26D1FA}" srcOrd="1" destOrd="0" parTransId="{FACA2FF2-BDFC-2846-A4AB-7AC86764A171}" sibTransId="{7651C85E-4239-DA4F-B447-3C903D9F9A36}"/>
    <dgm:cxn modelId="{FA819E3D-7556-8447-BCF4-3AD6C8285059}" type="presOf" srcId="{24C4E570-2702-7341-9609-CB2FDA35F5B8}" destId="{CE569A55-D161-274C-938D-876D0CA04518}" srcOrd="0" destOrd="0" presId="urn:microsoft.com/office/officeart/2005/8/layout/lProcess3"/>
    <dgm:cxn modelId="{4FC3BCA6-5074-C64C-B05F-4E970C36E35D}" type="presOf" srcId="{D3A59BC0-045E-9041-9E73-E8CFE433B636}" destId="{F44650BF-2739-7E41-A691-5E30BA9989DA}" srcOrd="0" destOrd="0" presId="urn:microsoft.com/office/officeart/2005/8/layout/lProcess3"/>
    <dgm:cxn modelId="{6174AAA9-00C2-1649-BE25-5D79642943F0}" srcId="{8B1AA6A3-87D1-BF46-AD69-2475E65AA4E3}" destId="{9E889AFE-B998-F741-B094-69CF72C071F1}" srcOrd="2" destOrd="0" parTransId="{C13D32CA-F0CA-944F-9135-B987BE2A081D}" sibTransId="{949749C7-3293-9F4E-A88F-5CE2A8377FD4}"/>
    <dgm:cxn modelId="{5E48DECA-5643-0143-9C60-49C66B3F7923}" srcId="{8B1AA6A3-87D1-BF46-AD69-2475E65AA4E3}" destId="{AEF84147-ACDC-DA40-956D-AF6F9237C6A4}" srcOrd="1" destOrd="0" parTransId="{B4950B15-1697-7244-9BF4-B8B93EA5C8DE}" sibTransId="{7D6B7ADC-B974-3049-8A6A-993B22255EB9}"/>
    <dgm:cxn modelId="{4744DD26-6BA4-DE47-A428-83D085DA8B8F}" srcId="{AEF84147-ACDC-DA40-956D-AF6F9237C6A4}" destId="{D096117F-3461-9F4E-A29B-ED515C600F6F}" srcOrd="0" destOrd="0" parTransId="{4F43CD1F-AF07-5941-A71E-D024A04BC7A9}" sibTransId="{2C9776B1-8ECE-ED42-8D80-98BD11C9DC11}"/>
    <dgm:cxn modelId="{910DC249-FACD-9D43-884A-054B8771AEB9}" srcId="{6DE7AFFE-9057-8541-8637-C43DEEDE9281}" destId="{24C4E570-2702-7341-9609-CB2FDA35F5B8}" srcOrd="1" destOrd="0" parTransId="{F9560A2C-73CC-944E-9ACE-D48AEE6CB8FD}" sibTransId="{75A1A9D0-B6B4-4149-BA33-79519702566D}"/>
    <dgm:cxn modelId="{853EB6CD-484B-A04E-B746-81D2570C6A7E}" type="presOf" srcId="{6DE7AFFE-9057-8541-8637-C43DEEDE9281}" destId="{380D9969-58C3-6F4B-A070-0F1BB75C04C8}" srcOrd="0" destOrd="0" presId="urn:microsoft.com/office/officeart/2005/8/layout/lProcess3"/>
    <dgm:cxn modelId="{71503C1D-6140-214C-86F8-F9A054DB49A3}" srcId="{8B1AA6A3-87D1-BF46-AD69-2475E65AA4E3}" destId="{6DE7AFFE-9057-8541-8637-C43DEEDE9281}" srcOrd="0" destOrd="0" parTransId="{C2A503BA-C908-7743-A01C-D9EE23ACD740}" sibTransId="{F8997E48-6DD3-604C-AB20-B1F68FCF3D0E}"/>
    <dgm:cxn modelId="{96303DA7-9E7B-5C4B-9E5A-8035055F0AFD}" type="presOf" srcId="{9E889AFE-B998-F741-B094-69CF72C071F1}" destId="{C706ECBA-3777-7E42-B361-10DA6D2B8EF5}" srcOrd="0" destOrd="0" presId="urn:microsoft.com/office/officeart/2005/8/layout/lProcess3"/>
    <dgm:cxn modelId="{9F1C2748-8229-E646-B13C-808BE3423AA7}" srcId="{6DE7AFFE-9057-8541-8637-C43DEEDE9281}" destId="{A2274DE1-7690-F54E-A30C-3AE09F1F74A5}" srcOrd="0" destOrd="0" parTransId="{B084F094-C05B-3943-9CD9-6817BC400E8F}" sibTransId="{00ECDCF2-7C1B-A349-A783-39F550628780}"/>
    <dgm:cxn modelId="{328C80E2-7EE0-084F-8DC0-0201B495CC4B}" type="presOf" srcId="{A2274DE1-7690-F54E-A30C-3AE09F1F74A5}" destId="{79A9B063-8550-BD43-BF62-BF1BD8EDD12D}" srcOrd="0" destOrd="0" presId="urn:microsoft.com/office/officeart/2005/8/layout/lProcess3"/>
    <dgm:cxn modelId="{8DFE9EEA-80F1-8244-A72F-F6454449FD73}" type="presOf" srcId="{FE083E20-C0DA-B145-A64F-43610E22CCE2}" destId="{2EC83053-D681-9645-AB95-23BAA686FCF6}" srcOrd="0" destOrd="0" presId="urn:microsoft.com/office/officeart/2005/8/layout/lProcess3"/>
    <dgm:cxn modelId="{3DF27F4C-B007-2B42-A8FB-A995F877C64F}" srcId="{AEF84147-ACDC-DA40-956D-AF6F9237C6A4}" destId="{FE083E20-C0DA-B145-A64F-43610E22CCE2}" srcOrd="1" destOrd="0" parTransId="{3E32507E-FAA8-0A45-9D61-0730A1B1FE27}" sibTransId="{6E687AAC-28FC-AD4B-8B07-240F616CE48A}"/>
    <dgm:cxn modelId="{F5C175A7-08BE-0A46-BF9E-DB6A835651D9}" type="presOf" srcId="{D096117F-3461-9F4E-A29B-ED515C600F6F}" destId="{6C9BB871-6E36-4F43-89DE-0F6A4F0B24AC}" srcOrd="0" destOrd="0" presId="urn:microsoft.com/office/officeart/2005/8/layout/lProcess3"/>
    <dgm:cxn modelId="{D1A483B7-A2B1-F349-A635-3A852ACE227A}" type="presOf" srcId="{2E8B2D73-14BF-914A-99B7-11A54A26D1FA}" destId="{C640E78B-2FB1-A949-80DC-235E0E1F89BB}" srcOrd="0" destOrd="0" presId="urn:microsoft.com/office/officeart/2005/8/layout/lProcess3"/>
    <dgm:cxn modelId="{EECD6EF7-0AED-754B-AD97-9B33473B213C}" type="presParOf" srcId="{F5933D01-EDC9-2747-9C69-3A0CD7E38594}" destId="{A3F0C823-CD44-4241-B358-2E5BDE0EA8AD}" srcOrd="0" destOrd="0" presId="urn:microsoft.com/office/officeart/2005/8/layout/lProcess3"/>
    <dgm:cxn modelId="{2EB97730-D763-0D41-B6B7-4C399A323500}" type="presParOf" srcId="{A3F0C823-CD44-4241-B358-2E5BDE0EA8AD}" destId="{380D9969-58C3-6F4B-A070-0F1BB75C04C8}" srcOrd="0" destOrd="0" presId="urn:microsoft.com/office/officeart/2005/8/layout/lProcess3"/>
    <dgm:cxn modelId="{B111540D-B4E5-5D40-826D-8031E1206A98}" type="presParOf" srcId="{A3F0C823-CD44-4241-B358-2E5BDE0EA8AD}" destId="{CC163CFF-F15E-4041-802E-1CE543ACB259}" srcOrd="1" destOrd="0" presId="urn:microsoft.com/office/officeart/2005/8/layout/lProcess3"/>
    <dgm:cxn modelId="{E03A1B0F-6B24-3C46-A5FC-C706477336B6}" type="presParOf" srcId="{A3F0C823-CD44-4241-B358-2E5BDE0EA8AD}" destId="{79A9B063-8550-BD43-BF62-BF1BD8EDD12D}" srcOrd="2" destOrd="0" presId="urn:microsoft.com/office/officeart/2005/8/layout/lProcess3"/>
    <dgm:cxn modelId="{8BDD9754-0360-E542-9330-73BC27A75D08}" type="presParOf" srcId="{A3F0C823-CD44-4241-B358-2E5BDE0EA8AD}" destId="{E81F2017-6B36-C74C-85A0-57A2E72C18E3}" srcOrd="3" destOrd="0" presId="urn:microsoft.com/office/officeart/2005/8/layout/lProcess3"/>
    <dgm:cxn modelId="{E1F4D25C-9A77-BA44-8166-357C821F2828}" type="presParOf" srcId="{A3F0C823-CD44-4241-B358-2E5BDE0EA8AD}" destId="{CE569A55-D161-274C-938D-876D0CA04518}" srcOrd="4" destOrd="0" presId="urn:microsoft.com/office/officeart/2005/8/layout/lProcess3"/>
    <dgm:cxn modelId="{C0E72242-D1CA-E74B-A13B-D098DA231CAF}" type="presParOf" srcId="{F5933D01-EDC9-2747-9C69-3A0CD7E38594}" destId="{D50FC87A-FF1B-284B-B2C5-90B31BCA551F}" srcOrd="1" destOrd="0" presId="urn:microsoft.com/office/officeart/2005/8/layout/lProcess3"/>
    <dgm:cxn modelId="{2C03F25B-DF57-3A44-AE50-2069F0CE5F5F}" type="presParOf" srcId="{F5933D01-EDC9-2747-9C69-3A0CD7E38594}" destId="{5209D5D4-6C98-6846-858A-546448135F73}" srcOrd="2" destOrd="0" presId="urn:microsoft.com/office/officeart/2005/8/layout/lProcess3"/>
    <dgm:cxn modelId="{8EAEEB44-369B-8340-BB04-F3CD5CB3A2CA}" type="presParOf" srcId="{5209D5D4-6C98-6846-858A-546448135F73}" destId="{139CBD5E-3702-A447-92C8-9AA80B955D19}" srcOrd="0" destOrd="0" presId="urn:microsoft.com/office/officeart/2005/8/layout/lProcess3"/>
    <dgm:cxn modelId="{BC68FE2A-9C47-5B47-82EB-E5C957C7E7C6}" type="presParOf" srcId="{5209D5D4-6C98-6846-858A-546448135F73}" destId="{CE125CB1-414C-0E42-8A9A-CE31E02B50AC}" srcOrd="1" destOrd="0" presId="urn:microsoft.com/office/officeart/2005/8/layout/lProcess3"/>
    <dgm:cxn modelId="{02EFFC81-0D4A-5444-A251-E9C458C81AE5}" type="presParOf" srcId="{5209D5D4-6C98-6846-858A-546448135F73}" destId="{6C9BB871-6E36-4F43-89DE-0F6A4F0B24AC}" srcOrd="2" destOrd="0" presId="urn:microsoft.com/office/officeart/2005/8/layout/lProcess3"/>
    <dgm:cxn modelId="{23E56B6B-B391-0345-83A1-A87187188218}" type="presParOf" srcId="{5209D5D4-6C98-6846-858A-546448135F73}" destId="{07D02E48-416A-B440-8DF8-66B2F47D89AB}" srcOrd="3" destOrd="0" presId="urn:microsoft.com/office/officeart/2005/8/layout/lProcess3"/>
    <dgm:cxn modelId="{E4A9BD67-0134-884C-93D0-FBD6AF50CA17}" type="presParOf" srcId="{5209D5D4-6C98-6846-858A-546448135F73}" destId="{2EC83053-D681-9645-AB95-23BAA686FCF6}" srcOrd="4" destOrd="0" presId="urn:microsoft.com/office/officeart/2005/8/layout/lProcess3"/>
    <dgm:cxn modelId="{463308E0-D0BD-5942-94C8-5E537230663B}" type="presParOf" srcId="{F5933D01-EDC9-2747-9C69-3A0CD7E38594}" destId="{26E957AE-BCA7-8E49-A7AD-AC240F4CD3F7}" srcOrd="3" destOrd="0" presId="urn:microsoft.com/office/officeart/2005/8/layout/lProcess3"/>
    <dgm:cxn modelId="{7FE1FB52-34F2-E946-841F-5F8DE73E587D}" type="presParOf" srcId="{F5933D01-EDC9-2747-9C69-3A0CD7E38594}" destId="{EBA9D04C-B2C7-624F-99CF-8538C759B72B}" srcOrd="4" destOrd="0" presId="urn:microsoft.com/office/officeart/2005/8/layout/lProcess3"/>
    <dgm:cxn modelId="{001BC202-3E6C-4541-BB6A-0443C17B240C}" type="presParOf" srcId="{EBA9D04C-B2C7-624F-99CF-8538C759B72B}" destId="{C706ECBA-3777-7E42-B361-10DA6D2B8EF5}" srcOrd="0" destOrd="0" presId="urn:microsoft.com/office/officeart/2005/8/layout/lProcess3"/>
    <dgm:cxn modelId="{13F00B9E-AE9E-AB44-AFD2-0359C4126FBC}" type="presParOf" srcId="{EBA9D04C-B2C7-624F-99CF-8538C759B72B}" destId="{9C7AE9DC-AD59-FD45-B9E9-A2BA1207D5EC}" srcOrd="1" destOrd="0" presId="urn:microsoft.com/office/officeart/2005/8/layout/lProcess3"/>
    <dgm:cxn modelId="{0E907032-0524-5F40-B228-6397D1DF257D}" type="presParOf" srcId="{EBA9D04C-B2C7-624F-99CF-8538C759B72B}" destId="{F44650BF-2739-7E41-A691-5E30BA9989DA}" srcOrd="2" destOrd="0" presId="urn:microsoft.com/office/officeart/2005/8/layout/lProcess3"/>
    <dgm:cxn modelId="{AC06A94B-5872-0D41-93F4-B27CA857DEC4}" type="presParOf" srcId="{EBA9D04C-B2C7-624F-99CF-8538C759B72B}" destId="{3938E77A-4475-174E-A24A-7B9D75BF9DFF}" srcOrd="3" destOrd="0" presId="urn:microsoft.com/office/officeart/2005/8/layout/lProcess3"/>
    <dgm:cxn modelId="{7D067FCA-44E2-2444-A475-0C0805D02FA5}" type="presParOf" srcId="{EBA9D04C-B2C7-624F-99CF-8538C759B72B}" destId="{C640E78B-2FB1-A949-80DC-235E0E1F89BB}" srcOrd="4" destOrd="0" presId="urn:microsoft.com/office/officeart/2005/8/layout/l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B1AA6A3-87D1-BF46-AD69-2475E65AA4E3}" type="doc">
      <dgm:prSet loTypeId="urn:microsoft.com/office/officeart/2005/8/layout/lProcess3" loCatId="" qsTypeId="urn:microsoft.com/office/officeart/2005/8/quickstyle/simple4" qsCatId="simple" csTypeId="urn:microsoft.com/office/officeart/2005/8/colors/accent1_2#4" csCatId="accent1" phldr="1"/>
      <dgm:spPr/>
      <dgm:t>
        <a:bodyPr/>
        <a:lstStyle/>
        <a:p>
          <a:endParaRPr lang="en-US"/>
        </a:p>
      </dgm:t>
    </dgm:pt>
    <dgm:pt modelId="{6DE7AFFE-9057-8541-8637-C43DEEDE9281}">
      <dgm:prSet phldrT="[Text]"/>
      <dgm:spPr>
        <a:solidFill>
          <a:srgbClr val="993300"/>
        </a:solidFill>
      </dgm:spPr>
      <dgm:t>
        <a:bodyPr/>
        <a:lstStyle/>
        <a:p>
          <a:r>
            <a:rPr lang="en-US" dirty="0" smtClean="0"/>
            <a:t>Population Growth</a:t>
          </a:r>
          <a:endParaRPr lang="en-US" dirty="0"/>
        </a:p>
      </dgm:t>
    </dgm:pt>
    <dgm:pt modelId="{C2A503BA-C908-7743-A01C-D9EE23ACD740}" type="parTrans" cxnId="{71503C1D-6140-214C-86F8-F9A054DB49A3}">
      <dgm:prSet/>
      <dgm:spPr/>
      <dgm:t>
        <a:bodyPr/>
        <a:lstStyle/>
        <a:p>
          <a:endParaRPr lang="en-US"/>
        </a:p>
      </dgm:t>
    </dgm:pt>
    <dgm:pt modelId="{F8997E48-6DD3-604C-AB20-B1F68FCF3D0E}" type="sibTrans" cxnId="{71503C1D-6140-214C-86F8-F9A054DB49A3}">
      <dgm:prSet/>
      <dgm:spPr/>
      <dgm:t>
        <a:bodyPr/>
        <a:lstStyle/>
        <a:p>
          <a:endParaRPr lang="en-US"/>
        </a:p>
      </dgm:t>
    </dgm:pt>
    <dgm:pt modelId="{AEF84147-ACDC-DA40-956D-AF6F9237C6A4}">
      <dgm:prSet phldrT="[Text]"/>
      <dgm:spPr>
        <a:solidFill>
          <a:srgbClr val="993300"/>
        </a:solidFill>
      </dgm:spPr>
      <dgm:t>
        <a:bodyPr/>
        <a:lstStyle/>
        <a:p>
          <a:r>
            <a:rPr lang="en-US" dirty="0" smtClean="0"/>
            <a:t>Urban Growth</a:t>
          </a:r>
          <a:endParaRPr lang="en-US" dirty="0"/>
        </a:p>
      </dgm:t>
    </dgm:pt>
    <dgm:pt modelId="{B4950B15-1697-7244-9BF4-B8B93EA5C8DE}" type="parTrans" cxnId="{5E48DECA-5643-0143-9C60-49C66B3F7923}">
      <dgm:prSet/>
      <dgm:spPr/>
      <dgm:t>
        <a:bodyPr/>
        <a:lstStyle/>
        <a:p>
          <a:endParaRPr lang="en-US"/>
        </a:p>
      </dgm:t>
    </dgm:pt>
    <dgm:pt modelId="{7D6B7ADC-B974-3049-8A6A-993B22255EB9}" type="sibTrans" cxnId="{5E48DECA-5643-0143-9C60-49C66B3F7923}">
      <dgm:prSet/>
      <dgm:spPr/>
      <dgm:t>
        <a:bodyPr/>
        <a:lstStyle/>
        <a:p>
          <a:endParaRPr lang="en-US"/>
        </a:p>
      </dgm:t>
    </dgm:pt>
    <dgm:pt modelId="{9E889AFE-B998-F741-B094-69CF72C071F1}">
      <dgm:prSet phldrT="[Text]"/>
      <dgm:spPr>
        <a:solidFill>
          <a:srgbClr val="993300"/>
        </a:solidFill>
      </dgm:spPr>
      <dgm:t>
        <a:bodyPr/>
        <a:lstStyle/>
        <a:p>
          <a:r>
            <a:rPr lang="en-US" dirty="0" smtClean="0"/>
            <a:t>Mega Cities</a:t>
          </a:r>
          <a:endParaRPr lang="en-US" dirty="0"/>
        </a:p>
      </dgm:t>
    </dgm:pt>
    <dgm:pt modelId="{C13D32CA-F0CA-944F-9135-B987BE2A081D}" type="parTrans" cxnId="{6174AAA9-00C2-1649-BE25-5D79642943F0}">
      <dgm:prSet/>
      <dgm:spPr/>
      <dgm:t>
        <a:bodyPr/>
        <a:lstStyle/>
        <a:p>
          <a:endParaRPr lang="en-US"/>
        </a:p>
      </dgm:t>
    </dgm:pt>
    <dgm:pt modelId="{949749C7-3293-9F4E-A88F-5CE2A8377FD4}" type="sibTrans" cxnId="{6174AAA9-00C2-1649-BE25-5D79642943F0}">
      <dgm:prSet/>
      <dgm:spPr/>
      <dgm:t>
        <a:bodyPr/>
        <a:lstStyle/>
        <a:p>
          <a:endParaRPr lang="en-US"/>
        </a:p>
      </dgm:t>
    </dgm:pt>
    <dgm:pt modelId="{D3A59BC0-045E-9041-9E73-E8CFE433B636}">
      <dgm:prSet phldrT="[Text]"/>
      <dgm:spPr/>
      <dgm:t>
        <a:bodyPr/>
        <a:lstStyle/>
        <a:p>
          <a:r>
            <a:rPr lang="en-US" dirty="0" smtClean="0"/>
            <a:t>Doubled to 21</a:t>
          </a:r>
          <a:endParaRPr lang="en-US" dirty="0"/>
        </a:p>
      </dgm:t>
    </dgm:pt>
    <dgm:pt modelId="{7E28DA77-A3D8-B440-B861-6DD22EC2DC5C}" type="parTrans" cxnId="{6E38C499-5F7F-0541-92EE-5C9FA7E949F2}">
      <dgm:prSet/>
      <dgm:spPr/>
      <dgm:t>
        <a:bodyPr/>
        <a:lstStyle/>
        <a:p>
          <a:endParaRPr lang="en-US"/>
        </a:p>
      </dgm:t>
    </dgm:pt>
    <dgm:pt modelId="{5B66D900-05BC-E640-9DC1-4CCF05823716}" type="sibTrans" cxnId="{6E38C499-5F7F-0541-92EE-5C9FA7E949F2}">
      <dgm:prSet/>
      <dgm:spPr/>
      <dgm:t>
        <a:bodyPr/>
        <a:lstStyle/>
        <a:p>
          <a:endParaRPr lang="en-US"/>
        </a:p>
      </dgm:t>
    </dgm:pt>
    <dgm:pt modelId="{989C498C-BE8A-4F40-A428-A1AC1E9F3531}">
      <dgm:prSet phldrT="[Text]"/>
      <dgm:spPr/>
      <dgm:t>
        <a:bodyPr/>
        <a:lstStyle/>
        <a:p>
          <a:r>
            <a:rPr lang="en-US" dirty="0" smtClean="0"/>
            <a:t>5.5 Billion to </a:t>
          </a:r>
        </a:p>
        <a:p>
          <a:r>
            <a:rPr lang="en-US" dirty="0" smtClean="0"/>
            <a:t>7 Billion</a:t>
          </a:r>
          <a:endParaRPr lang="en-US" dirty="0"/>
        </a:p>
      </dgm:t>
    </dgm:pt>
    <dgm:pt modelId="{EF4488A9-73BD-5B40-8DED-37D51BFF232B}" type="sibTrans" cxnId="{58CA6BB0-8157-C54B-8EB7-1D989BEA1CB3}">
      <dgm:prSet/>
      <dgm:spPr/>
      <dgm:t>
        <a:bodyPr/>
        <a:lstStyle/>
        <a:p>
          <a:endParaRPr lang="en-US"/>
        </a:p>
      </dgm:t>
    </dgm:pt>
    <dgm:pt modelId="{D6DF97CA-D332-9B4F-90A0-657D40D0CB90}" type="parTrans" cxnId="{58CA6BB0-8157-C54B-8EB7-1D989BEA1CB3}">
      <dgm:prSet/>
      <dgm:spPr/>
      <dgm:t>
        <a:bodyPr/>
        <a:lstStyle/>
        <a:p>
          <a:endParaRPr lang="en-US"/>
        </a:p>
      </dgm:t>
    </dgm:pt>
    <dgm:pt modelId="{D096117F-3461-9F4E-A29B-ED515C600F6F}">
      <dgm:prSet phldrT="[Text]"/>
      <dgm:spPr/>
      <dgm:t>
        <a:bodyPr/>
        <a:lstStyle/>
        <a:p>
          <a:r>
            <a:rPr lang="en-US" dirty="0" smtClean="0"/>
            <a:t>50% Live in Cities</a:t>
          </a:r>
          <a:endParaRPr lang="en-US" dirty="0"/>
        </a:p>
      </dgm:t>
    </dgm:pt>
    <dgm:pt modelId="{2C9776B1-8ECE-ED42-8D80-98BD11C9DC11}" type="sibTrans" cxnId="{4744DD26-6BA4-DE47-A428-83D085DA8B8F}">
      <dgm:prSet/>
      <dgm:spPr/>
      <dgm:t>
        <a:bodyPr/>
        <a:lstStyle/>
        <a:p>
          <a:endParaRPr lang="en-US"/>
        </a:p>
      </dgm:t>
    </dgm:pt>
    <dgm:pt modelId="{4F43CD1F-AF07-5941-A71E-D024A04BC7A9}" type="parTrans" cxnId="{4744DD26-6BA4-DE47-A428-83D085DA8B8F}">
      <dgm:prSet/>
      <dgm:spPr/>
      <dgm:t>
        <a:bodyPr/>
        <a:lstStyle/>
        <a:p>
          <a:endParaRPr lang="en-US"/>
        </a:p>
      </dgm:t>
    </dgm:pt>
    <dgm:pt modelId="{728F5FC3-0D5B-C74C-B19C-4FABFD863EB8}">
      <dgm:prSet phldrT="[Text]"/>
      <dgm:spPr>
        <a:solidFill>
          <a:srgbClr val="993300"/>
        </a:solidFill>
      </dgm:spPr>
      <dgm:t>
        <a:bodyPr/>
        <a:lstStyle/>
        <a:p>
          <a:r>
            <a:rPr lang="en-US" dirty="0" smtClean="0"/>
            <a:t>Population in Slums</a:t>
          </a:r>
          <a:endParaRPr lang="en-US" dirty="0"/>
        </a:p>
      </dgm:t>
    </dgm:pt>
    <dgm:pt modelId="{AEFA21BE-908B-CD44-9B9F-71E9F63C6491}" type="parTrans" cxnId="{1128D9E0-1475-FE4E-A308-371F489604A9}">
      <dgm:prSet/>
      <dgm:spPr/>
      <dgm:t>
        <a:bodyPr/>
        <a:lstStyle/>
        <a:p>
          <a:endParaRPr lang="en-US"/>
        </a:p>
      </dgm:t>
    </dgm:pt>
    <dgm:pt modelId="{4083CA5C-B04C-844C-AB7A-9C35676C2D96}" type="sibTrans" cxnId="{1128D9E0-1475-FE4E-A308-371F489604A9}">
      <dgm:prSet/>
      <dgm:spPr/>
      <dgm:t>
        <a:bodyPr/>
        <a:lstStyle/>
        <a:p>
          <a:endParaRPr lang="en-US"/>
        </a:p>
      </dgm:t>
    </dgm:pt>
    <dgm:pt modelId="{70238E35-D079-D747-92D4-D76398663B6B}">
      <dgm:prSet phldrT="[Text]"/>
      <dgm:spPr/>
      <dgm:t>
        <a:bodyPr/>
        <a:lstStyle/>
        <a:p>
          <a:r>
            <a:rPr lang="en-US" dirty="0" smtClean="0"/>
            <a:t>Risen to 825 Million</a:t>
          </a:r>
          <a:endParaRPr lang="en-US" dirty="0"/>
        </a:p>
      </dgm:t>
    </dgm:pt>
    <dgm:pt modelId="{DAD46181-8D9C-2E4F-9669-62486FD8479F}" type="parTrans" cxnId="{863F2797-3260-5943-8FCD-87C4611D2402}">
      <dgm:prSet/>
      <dgm:spPr/>
      <dgm:t>
        <a:bodyPr/>
        <a:lstStyle/>
        <a:p>
          <a:endParaRPr lang="en-US"/>
        </a:p>
      </dgm:t>
    </dgm:pt>
    <dgm:pt modelId="{3A919E30-1CB0-7840-8BF4-77BBD72D1532}" type="sibTrans" cxnId="{863F2797-3260-5943-8FCD-87C4611D2402}">
      <dgm:prSet/>
      <dgm:spPr/>
      <dgm:t>
        <a:bodyPr/>
        <a:lstStyle/>
        <a:p>
          <a:endParaRPr lang="en-US"/>
        </a:p>
      </dgm:t>
    </dgm:pt>
    <dgm:pt modelId="{F5933D01-EDC9-2747-9C69-3A0CD7E38594}" type="pres">
      <dgm:prSet presAssocID="{8B1AA6A3-87D1-BF46-AD69-2475E65AA4E3}" presName="Name0" presStyleCnt="0">
        <dgm:presLayoutVars>
          <dgm:chPref val="3"/>
          <dgm:dir/>
          <dgm:animLvl val="lvl"/>
          <dgm:resizeHandles/>
        </dgm:presLayoutVars>
      </dgm:prSet>
      <dgm:spPr/>
      <dgm:t>
        <a:bodyPr/>
        <a:lstStyle/>
        <a:p>
          <a:endParaRPr lang="en-US"/>
        </a:p>
      </dgm:t>
    </dgm:pt>
    <dgm:pt modelId="{A3F0C823-CD44-4241-B358-2E5BDE0EA8AD}" type="pres">
      <dgm:prSet presAssocID="{6DE7AFFE-9057-8541-8637-C43DEEDE9281}" presName="horFlow" presStyleCnt="0"/>
      <dgm:spPr/>
    </dgm:pt>
    <dgm:pt modelId="{380D9969-58C3-6F4B-A070-0F1BB75C04C8}" type="pres">
      <dgm:prSet presAssocID="{6DE7AFFE-9057-8541-8637-C43DEEDE9281}" presName="bigChev" presStyleLbl="node1" presStyleIdx="0" presStyleCnt="4"/>
      <dgm:spPr/>
      <dgm:t>
        <a:bodyPr/>
        <a:lstStyle/>
        <a:p>
          <a:endParaRPr lang="en-US"/>
        </a:p>
      </dgm:t>
    </dgm:pt>
    <dgm:pt modelId="{457A3306-3882-4746-83D3-1516E8A77269}" type="pres">
      <dgm:prSet presAssocID="{D6DF97CA-D332-9B4F-90A0-657D40D0CB90}" presName="parTrans" presStyleCnt="0"/>
      <dgm:spPr/>
    </dgm:pt>
    <dgm:pt modelId="{2ECAD1A2-DD1C-2040-A546-113CFBEFC250}" type="pres">
      <dgm:prSet presAssocID="{989C498C-BE8A-4F40-A428-A1AC1E9F3531}" presName="node" presStyleLbl="alignAccFollowNode1" presStyleIdx="0" presStyleCnt="4" custScaleX="173060">
        <dgm:presLayoutVars>
          <dgm:bulletEnabled val="1"/>
        </dgm:presLayoutVars>
      </dgm:prSet>
      <dgm:spPr/>
      <dgm:t>
        <a:bodyPr/>
        <a:lstStyle/>
        <a:p>
          <a:endParaRPr lang="en-US"/>
        </a:p>
      </dgm:t>
    </dgm:pt>
    <dgm:pt modelId="{D50FC87A-FF1B-284B-B2C5-90B31BCA551F}" type="pres">
      <dgm:prSet presAssocID="{6DE7AFFE-9057-8541-8637-C43DEEDE9281}" presName="vSp" presStyleCnt="0"/>
      <dgm:spPr/>
    </dgm:pt>
    <dgm:pt modelId="{5209D5D4-6C98-6846-858A-546448135F73}" type="pres">
      <dgm:prSet presAssocID="{AEF84147-ACDC-DA40-956D-AF6F9237C6A4}" presName="horFlow" presStyleCnt="0"/>
      <dgm:spPr/>
    </dgm:pt>
    <dgm:pt modelId="{139CBD5E-3702-A447-92C8-9AA80B955D19}" type="pres">
      <dgm:prSet presAssocID="{AEF84147-ACDC-DA40-956D-AF6F9237C6A4}" presName="bigChev" presStyleLbl="node1" presStyleIdx="1" presStyleCnt="4"/>
      <dgm:spPr/>
      <dgm:t>
        <a:bodyPr/>
        <a:lstStyle/>
        <a:p>
          <a:endParaRPr lang="en-US"/>
        </a:p>
      </dgm:t>
    </dgm:pt>
    <dgm:pt modelId="{CE125CB1-414C-0E42-8A9A-CE31E02B50AC}" type="pres">
      <dgm:prSet presAssocID="{4F43CD1F-AF07-5941-A71E-D024A04BC7A9}" presName="parTrans" presStyleCnt="0"/>
      <dgm:spPr/>
    </dgm:pt>
    <dgm:pt modelId="{6C9BB871-6E36-4F43-89DE-0F6A4F0B24AC}" type="pres">
      <dgm:prSet presAssocID="{D096117F-3461-9F4E-A29B-ED515C600F6F}" presName="node" presStyleLbl="alignAccFollowNode1" presStyleIdx="1" presStyleCnt="4" custScaleX="173629">
        <dgm:presLayoutVars>
          <dgm:bulletEnabled val="1"/>
        </dgm:presLayoutVars>
      </dgm:prSet>
      <dgm:spPr/>
      <dgm:t>
        <a:bodyPr/>
        <a:lstStyle/>
        <a:p>
          <a:endParaRPr lang="en-US"/>
        </a:p>
      </dgm:t>
    </dgm:pt>
    <dgm:pt modelId="{26E957AE-BCA7-8E49-A7AD-AC240F4CD3F7}" type="pres">
      <dgm:prSet presAssocID="{AEF84147-ACDC-DA40-956D-AF6F9237C6A4}" presName="vSp" presStyleCnt="0"/>
      <dgm:spPr/>
    </dgm:pt>
    <dgm:pt modelId="{EBA9D04C-B2C7-624F-99CF-8538C759B72B}" type="pres">
      <dgm:prSet presAssocID="{9E889AFE-B998-F741-B094-69CF72C071F1}" presName="horFlow" presStyleCnt="0"/>
      <dgm:spPr/>
    </dgm:pt>
    <dgm:pt modelId="{C706ECBA-3777-7E42-B361-10DA6D2B8EF5}" type="pres">
      <dgm:prSet presAssocID="{9E889AFE-B998-F741-B094-69CF72C071F1}" presName="bigChev" presStyleLbl="node1" presStyleIdx="2" presStyleCnt="4"/>
      <dgm:spPr/>
      <dgm:t>
        <a:bodyPr/>
        <a:lstStyle/>
        <a:p>
          <a:endParaRPr lang="en-US"/>
        </a:p>
      </dgm:t>
    </dgm:pt>
    <dgm:pt modelId="{9C7AE9DC-AD59-FD45-B9E9-A2BA1207D5EC}" type="pres">
      <dgm:prSet presAssocID="{7E28DA77-A3D8-B440-B861-6DD22EC2DC5C}" presName="parTrans" presStyleCnt="0"/>
      <dgm:spPr/>
    </dgm:pt>
    <dgm:pt modelId="{F44650BF-2739-7E41-A691-5E30BA9989DA}" type="pres">
      <dgm:prSet presAssocID="{D3A59BC0-045E-9041-9E73-E8CFE433B636}" presName="node" presStyleLbl="alignAccFollowNode1" presStyleIdx="2" presStyleCnt="4" custScaleX="173230">
        <dgm:presLayoutVars>
          <dgm:bulletEnabled val="1"/>
        </dgm:presLayoutVars>
      </dgm:prSet>
      <dgm:spPr/>
      <dgm:t>
        <a:bodyPr/>
        <a:lstStyle/>
        <a:p>
          <a:endParaRPr lang="en-US"/>
        </a:p>
      </dgm:t>
    </dgm:pt>
    <dgm:pt modelId="{D194E4CF-7600-524F-9368-3E809C862126}" type="pres">
      <dgm:prSet presAssocID="{9E889AFE-B998-F741-B094-69CF72C071F1}" presName="vSp" presStyleCnt="0"/>
      <dgm:spPr/>
    </dgm:pt>
    <dgm:pt modelId="{FCE8D45D-A5C3-704A-A36D-EFEA8A4AB137}" type="pres">
      <dgm:prSet presAssocID="{728F5FC3-0D5B-C74C-B19C-4FABFD863EB8}" presName="horFlow" presStyleCnt="0"/>
      <dgm:spPr/>
    </dgm:pt>
    <dgm:pt modelId="{5C9A0FF0-328C-3A43-8483-0CC3B47E5B4F}" type="pres">
      <dgm:prSet presAssocID="{728F5FC3-0D5B-C74C-B19C-4FABFD863EB8}" presName="bigChev" presStyleLbl="node1" presStyleIdx="3" presStyleCnt="4"/>
      <dgm:spPr/>
      <dgm:t>
        <a:bodyPr/>
        <a:lstStyle/>
        <a:p>
          <a:endParaRPr lang="en-US"/>
        </a:p>
      </dgm:t>
    </dgm:pt>
    <dgm:pt modelId="{450F7955-8E0F-2B4E-8F77-90460733BAAC}" type="pres">
      <dgm:prSet presAssocID="{DAD46181-8D9C-2E4F-9669-62486FD8479F}" presName="parTrans" presStyleCnt="0"/>
      <dgm:spPr/>
    </dgm:pt>
    <dgm:pt modelId="{A6C1898E-663F-524E-A224-40F64DBFC3CA}" type="pres">
      <dgm:prSet presAssocID="{70238E35-D079-D747-92D4-D76398663B6B}" presName="node" presStyleLbl="alignAccFollowNode1" presStyleIdx="3" presStyleCnt="4" custScaleX="173230">
        <dgm:presLayoutVars>
          <dgm:bulletEnabled val="1"/>
        </dgm:presLayoutVars>
      </dgm:prSet>
      <dgm:spPr/>
      <dgm:t>
        <a:bodyPr/>
        <a:lstStyle/>
        <a:p>
          <a:endParaRPr lang="en-US"/>
        </a:p>
      </dgm:t>
    </dgm:pt>
  </dgm:ptLst>
  <dgm:cxnLst>
    <dgm:cxn modelId="{6E38C499-5F7F-0541-92EE-5C9FA7E949F2}" srcId="{9E889AFE-B998-F741-B094-69CF72C071F1}" destId="{D3A59BC0-045E-9041-9E73-E8CFE433B636}" srcOrd="0" destOrd="0" parTransId="{7E28DA77-A3D8-B440-B861-6DD22EC2DC5C}" sibTransId="{5B66D900-05BC-E640-9DC1-4CCF05823716}"/>
    <dgm:cxn modelId="{2CBD7CC2-EA85-964B-AF5C-976504679B67}" type="presOf" srcId="{728F5FC3-0D5B-C74C-B19C-4FABFD863EB8}" destId="{5C9A0FF0-328C-3A43-8483-0CC3B47E5B4F}" srcOrd="0" destOrd="0" presId="urn:microsoft.com/office/officeart/2005/8/layout/lProcess3"/>
    <dgm:cxn modelId="{C2082E45-873A-1746-AC81-4719D39ECD91}" type="presOf" srcId="{D096117F-3461-9F4E-A29B-ED515C600F6F}" destId="{6C9BB871-6E36-4F43-89DE-0F6A4F0B24AC}" srcOrd="0" destOrd="0" presId="urn:microsoft.com/office/officeart/2005/8/layout/lProcess3"/>
    <dgm:cxn modelId="{DA5615AB-8411-EE4D-9031-AC595F2C454C}" type="presOf" srcId="{AEF84147-ACDC-DA40-956D-AF6F9237C6A4}" destId="{139CBD5E-3702-A447-92C8-9AA80B955D19}" srcOrd="0" destOrd="0" presId="urn:microsoft.com/office/officeart/2005/8/layout/lProcess3"/>
    <dgm:cxn modelId="{863F2797-3260-5943-8FCD-87C4611D2402}" srcId="{728F5FC3-0D5B-C74C-B19C-4FABFD863EB8}" destId="{70238E35-D079-D747-92D4-D76398663B6B}" srcOrd="0" destOrd="0" parTransId="{DAD46181-8D9C-2E4F-9669-62486FD8479F}" sibTransId="{3A919E30-1CB0-7840-8BF4-77BBD72D1532}"/>
    <dgm:cxn modelId="{0968BAEA-8320-A948-8114-D4AF7B6BEBD6}" type="presOf" srcId="{D3A59BC0-045E-9041-9E73-E8CFE433B636}" destId="{F44650BF-2739-7E41-A691-5E30BA9989DA}" srcOrd="0" destOrd="0" presId="urn:microsoft.com/office/officeart/2005/8/layout/lProcess3"/>
    <dgm:cxn modelId="{A7298731-D04C-2D4F-8621-8F480E9D12F0}" type="presOf" srcId="{9E889AFE-B998-F741-B094-69CF72C071F1}" destId="{C706ECBA-3777-7E42-B361-10DA6D2B8EF5}" srcOrd="0" destOrd="0" presId="urn:microsoft.com/office/officeart/2005/8/layout/lProcess3"/>
    <dgm:cxn modelId="{931B5562-38E0-6444-9B7B-38F2F46497B6}" type="presOf" srcId="{989C498C-BE8A-4F40-A428-A1AC1E9F3531}" destId="{2ECAD1A2-DD1C-2040-A546-113CFBEFC250}" srcOrd="0" destOrd="0" presId="urn:microsoft.com/office/officeart/2005/8/layout/lProcess3"/>
    <dgm:cxn modelId="{5E48DECA-5643-0143-9C60-49C66B3F7923}" srcId="{8B1AA6A3-87D1-BF46-AD69-2475E65AA4E3}" destId="{AEF84147-ACDC-DA40-956D-AF6F9237C6A4}" srcOrd="1" destOrd="0" parTransId="{B4950B15-1697-7244-9BF4-B8B93EA5C8DE}" sibTransId="{7D6B7ADC-B974-3049-8A6A-993B22255EB9}"/>
    <dgm:cxn modelId="{6174AAA9-00C2-1649-BE25-5D79642943F0}" srcId="{8B1AA6A3-87D1-BF46-AD69-2475E65AA4E3}" destId="{9E889AFE-B998-F741-B094-69CF72C071F1}" srcOrd="2" destOrd="0" parTransId="{C13D32CA-F0CA-944F-9135-B987BE2A081D}" sibTransId="{949749C7-3293-9F4E-A88F-5CE2A8377FD4}"/>
    <dgm:cxn modelId="{4744DD26-6BA4-DE47-A428-83D085DA8B8F}" srcId="{AEF84147-ACDC-DA40-956D-AF6F9237C6A4}" destId="{D096117F-3461-9F4E-A29B-ED515C600F6F}" srcOrd="0" destOrd="0" parTransId="{4F43CD1F-AF07-5941-A71E-D024A04BC7A9}" sibTransId="{2C9776B1-8ECE-ED42-8D80-98BD11C9DC11}"/>
    <dgm:cxn modelId="{58CA6BB0-8157-C54B-8EB7-1D989BEA1CB3}" srcId="{6DE7AFFE-9057-8541-8637-C43DEEDE9281}" destId="{989C498C-BE8A-4F40-A428-A1AC1E9F3531}" srcOrd="0" destOrd="0" parTransId="{D6DF97CA-D332-9B4F-90A0-657D40D0CB90}" sibTransId="{EF4488A9-73BD-5B40-8DED-37D51BFF232B}"/>
    <dgm:cxn modelId="{D1D8574F-B8CE-6343-988E-7B5CB6AFDBE4}" type="presOf" srcId="{8B1AA6A3-87D1-BF46-AD69-2475E65AA4E3}" destId="{F5933D01-EDC9-2747-9C69-3A0CD7E38594}" srcOrd="0" destOrd="0" presId="urn:microsoft.com/office/officeart/2005/8/layout/lProcess3"/>
    <dgm:cxn modelId="{71503C1D-6140-214C-86F8-F9A054DB49A3}" srcId="{8B1AA6A3-87D1-BF46-AD69-2475E65AA4E3}" destId="{6DE7AFFE-9057-8541-8637-C43DEEDE9281}" srcOrd="0" destOrd="0" parTransId="{C2A503BA-C908-7743-A01C-D9EE23ACD740}" sibTransId="{F8997E48-6DD3-604C-AB20-B1F68FCF3D0E}"/>
    <dgm:cxn modelId="{1128D9E0-1475-FE4E-A308-371F489604A9}" srcId="{8B1AA6A3-87D1-BF46-AD69-2475E65AA4E3}" destId="{728F5FC3-0D5B-C74C-B19C-4FABFD863EB8}" srcOrd="3" destOrd="0" parTransId="{AEFA21BE-908B-CD44-9B9F-71E9F63C6491}" sibTransId="{4083CA5C-B04C-844C-AB7A-9C35676C2D96}"/>
    <dgm:cxn modelId="{279FC782-E3DD-844C-AE39-DACC801494AD}" type="presOf" srcId="{6DE7AFFE-9057-8541-8637-C43DEEDE9281}" destId="{380D9969-58C3-6F4B-A070-0F1BB75C04C8}" srcOrd="0" destOrd="0" presId="urn:microsoft.com/office/officeart/2005/8/layout/lProcess3"/>
    <dgm:cxn modelId="{035C1B72-0729-224E-BABA-FFAFB9F054B3}" type="presOf" srcId="{70238E35-D079-D747-92D4-D76398663B6B}" destId="{A6C1898E-663F-524E-A224-40F64DBFC3CA}" srcOrd="0" destOrd="0" presId="urn:microsoft.com/office/officeart/2005/8/layout/lProcess3"/>
    <dgm:cxn modelId="{DC7AA14E-FB45-114E-8B0D-AC822520E599}" type="presParOf" srcId="{F5933D01-EDC9-2747-9C69-3A0CD7E38594}" destId="{A3F0C823-CD44-4241-B358-2E5BDE0EA8AD}" srcOrd="0" destOrd="0" presId="urn:microsoft.com/office/officeart/2005/8/layout/lProcess3"/>
    <dgm:cxn modelId="{9EA87ADF-876F-F74A-9E3A-9D38F7408017}" type="presParOf" srcId="{A3F0C823-CD44-4241-B358-2E5BDE0EA8AD}" destId="{380D9969-58C3-6F4B-A070-0F1BB75C04C8}" srcOrd="0" destOrd="0" presId="urn:microsoft.com/office/officeart/2005/8/layout/lProcess3"/>
    <dgm:cxn modelId="{B7D3B17B-B022-F841-9480-B4A039185B27}" type="presParOf" srcId="{A3F0C823-CD44-4241-B358-2E5BDE0EA8AD}" destId="{457A3306-3882-4746-83D3-1516E8A77269}" srcOrd="1" destOrd="0" presId="urn:microsoft.com/office/officeart/2005/8/layout/lProcess3"/>
    <dgm:cxn modelId="{2BD7ACEC-F9C4-1742-9AFC-8573CE304F8C}" type="presParOf" srcId="{A3F0C823-CD44-4241-B358-2E5BDE0EA8AD}" destId="{2ECAD1A2-DD1C-2040-A546-113CFBEFC250}" srcOrd="2" destOrd="0" presId="urn:microsoft.com/office/officeart/2005/8/layout/lProcess3"/>
    <dgm:cxn modelId="{D6A684F1-654D-7F4D-8D13-C3464E3F4942}" type="presParOf" srcId="{F5933D01-EDC9-2747-9C69-3A0CD7E38594}" destId="{D50FC87A-FF1B-284B-B2C5-90B31BCA551F}" srcOrd="1" destOrd="0" presId="urn:microsoft.com/office/officeart/2005/8/layout/lProcess3"/>
    <dgm:cxn modelId="{8CB5E30C-7311-004B-8F0E-EB18B6FE44EB}" type="presParOf" srcId="{F5933D01-EDC9-2747-9C69-3A0CD7E38594}" destId="{5209D5D4-6C98-6846-858A-546448135F73}" srcOrd="2" destOrd="0" presId="urn:microsoft.com/office/officeart/2005/8/layout/lProcess3"/>
    <dgm:cxn modelId="{3F0F67B2-DC3F-1F43-8306-973F78B00527}" type="presParOf" srcId="{5209D5D4-6C98-6846-858A-546448135F73}" destId="{139CBD5E-3702-A447-92C8-9AA80B955D19}" srcOrd="0" destOrd="0" presId="urn:microsoft.com/office/officeart/2005/8/layout/lProcess3"/>
    <dgm:cxn modelId="{EB3BDAA0-8706-C84E-9A75-60629B8905F2}" type="presParOf" srcId="{5209D5D4-6C98-6846-858A-546448135F73}" destId="{CE125CB1-414C-0E42-8A9A-CE31E02B50AC}" srcOrd="1" destOrd="0" presId="urn:microsoft.com/office/officeart/2005/8/layout/lProcess3"/>
    <dgm:cxn modelId="{F9299986-0E4A-8341-870F-95CE560D6EC0}" type="presParOf" srcId="{5209D5D4-6C98-6846-858A-546448135F73}" destId="{6C9BB871-6E36-4F43-89DE-0F6A4F0B24AC}" srcOrd="2" destOrd="0" presId="urn:microsoft.com/office/officeart/2005/8/layout/lProcess3"/>
    <dgm:cxn modelId="{3158046A-8EB2-5F40-BBF4-139F0B6A907F}" type="presParOf" srcId="{F5933D01-EDC9-2747-9C69-3A0CD7E38594}" destId="{26E957AE-BCA7-8E49-A7AD-AC240F4CD3F7}" srcOrd="3" destOrd="0" presId="urn:microsoft.com/office/officeart/2005/8/layout/lProcess3"/>
    <dgm:cxn modelId="{3B474BDA-7F8A-A74F-9712-5AF16D153C63}" type="presParOf" srcId="{F5933D01-EDC9-2747-9C69-3A0CD7E38594}" destId="{EBA9D04C-B2C7-624F-99CF-8538C759B72B}" srcOrd="4" destOrd="0" presId="urn:microsoft.com/office/officeart/2005/8/layout/lProcess3"/>
    <dgm:cxn modelId="{719693EC-4D58-A745-89F8-8741749CE17F}" type="presParOf" srcId="{EBA9D04C-B2C7-624F-99CF-8538C759B72B}" destId="{C706ECBA-3777-7E42-B361-10DA6D2B8EF5}" srcOrd="0" destOrd="0" presId="urn:microsoft.com/office/officeart/2005/8/layout/lProcess3"/>
    <dgm:cxn modelId="{35CE2046-7429-4846-904C-583CDEFEEF30}" type="presParOf" srcId="{EBA9D04C-B2C7-624F-99CF-8538C759B72B}" destId="{9C7AE9DC-AD59-FD45-B9E9-A2BA1207D5EC}" srcOrd="1" destOrd="0" presId="urn:microsoft.com/office/officeart/2005/8/layout/lProcess3"/>
    <dgm:cxn modelId="{59554FDE-2F87-814D-9771-21CBAC82B26D}" type="presParOf" srcId="{EBA9D04C-B2C7-624F-99CF-8538C759B72B}" destId="{F44650BF-2739-7E41-A691-5E30BA9989DA}" srcOrd="2" destOrd="0" presId="urn:microsoft.com/office/officeart/2005/8/layout/lProcess3"/>
    <dgm:cxn modelId="{322D05CE-BE1F-1F4E-889E-FC0438B4278E}" type="presParOf" srcId="{F5933D01-EDC9-2747-9C69-3A0CD7E38594}" destId="{D194E4CF-7600-524F-9368-3E809C862126}" srcOrd="5" destOrd="0" presId="urn:microsoft.com/office/officeart/2005/8/layout/lProcess3"/>
    <dgm:cxn modelId="{AF453407-AE75-E347-B9A8-1F0D1C5669E7}" type="presParOf" srcId="{F5933D01-EDC9-2747-9C69-3A0CD7E38594}" destId="{FCE8D45D-A5C3-704A-A36D-EFEA8A4AB137}" srcOrd="6" destOrd="0" presId="urn:microsoft.com/office/officeart/2005/8/layout/lProcess3"/>
    <dgm:cxn modelId="{00A8BE6E-7C45-3047-8E8B-ACDD8EBD833F}" type="presParOf" srcId="{FCE8D45D-A5C3-704A-A36D-EFEA8A4AB137}" destId="{5C9A0FF0-328C-3A43-8483-0CC3B47E5B4F}" srcOrd="0" destOrd="0" presId="urn:microsoft.com/office/officeart/2005/8/layout/lProcess3"/>
    <dgm:cxn modelId="{E11D886B-2363-7440-938C-24160E195BB1}" type="presParOf" srcId="{FCE8D45D-A5C3-704A-A36D-EFEA8A4AB137}" destId="{450F7955-8E0F-2B4E-8F77-90460733BAAC}" srcOrd="1" destOrd="0" presId="urn:microsoft.com/office/officeart/2005/8/layout/lProcess3"/>
    <dgm:cxn modelId="{2435CBB5-E17E-AA45-A382-6E59EF3E8D82}" type="presParOf" srcId="{FCE8D45D-A5C3-704A-A36D-EFEA8A4AB137}" destId="{A6C1898E-663F-524E-A224-40F64DBFC3CA}" srcOrd="2" destOrd="0" presId="urn:microsoft.com/office/officeart/2005/8/layout/l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B1AA6A3-87D1-BF46-AD69-2475E65AA4E3}" type="doc">
      <dgm:prSet loTypeId="urn:microsoft.com/office/officeart/2005/8/layout/lProcess3" loCatId="" qsTypeId="urn:microsoft.com/office/officeart/2005/8/quickstyle/simple4" qsCatId="simple" csTypeId="urn:microsoft.com/office/officeart/2005/8/colors/accent1_2#5" csCatId="accent1" phldr="1"/>
      <dgm:spPr/>
      <dgm:t>
        <a:bodyPr/>
        <a:lstStyle/>
        <a:p>
          <a:endParaRPr lang="en-US"/>
        </a:p>
      </dgm:t>
    </dgm:pt>
    <dgm:pt modelId="{6DE7AFFE-9057-8541-8637-C43DEEDE9281}">
      <dgm:prSet phldrT="[Text]"/>
      <dgm:spPr>
        <a:solidFill>
          <a:srgbClr val="993300"/>
        </a:solidFill>
      </dgm:spPr>
      <dgm:t>
        <a:bodyPr/>
        <a:lstStyle/>
        <a:p>
          <a:r>
            <a:rPr lang="en-US" dirty="0" smtClean="0"/>
            <a:t>International Trade</a:t>
          </a:r>
          <a:endParaRPr lang="en-US" dirty="0"/>
        </a:p>
      </dgm:t>
    </dgm:pt>
    <dgm:pt modelId="{C2A503BA-C908-7743-A01C-D9EE23ACD740}" type="parTrans" cxnId="{71503C1D-6140-214C-86F8-F9A054DB49A3}">
      <dgm:prSet/>
      <dgm:spPr/>
      <dgm:t>
        <a:bodyPr/>
        <a:lstStyle/>
        <a:p>
          <a:endParaRPr lang="en-US"/>
        </a:p>
      </dgm:t>
    </dgm:pt>
    <dgm:pt modelId="{F8997E48-6DD3-604C-AB20-B1F68FCF3D0E}" type="sibTrans" cxnId="{71503C1D-6140-214C-86F8-F9A054DB49A3}">
      <dgm:prSet/>
      <dgm:spPr/>
      <dgm:t>
        <a:bodyPr/>
        <a:lstStyle/>
        <a:p>
          <a:endParaRPr lang="en-US"/>
        </a:p>
      </dgm:t>
    </dgm:pt>
    <dgm:pt modelId="{AEF84147-ACDC-DA40-956D-AF6F9237C6A4}">
      <dgm:prSet phldrT="[Text]"/>
      <dgm:spPr>
        <a:solidFill>
          <a:srgbClr val="993300"/>
        </a:solidFill>
      </dgm:spPr>
      <dgm:t>
        <a:bodyPr/>
        <a:lstStyle/>
        <a:p>
          <a:r>
            <a:rPr lang="en-US" dirty="0" smtClean="0"/>
            <a:t>GDP</a:t>
          </a:r>
          <a:endParaRPr lang="en-US" dirty="0"/>
        </a:p>
      </dgm:t>
    </dgm:pt>
    <dgm:pt modelId="{B4950B15-1697-7244-9BF4-B8B93EA5C8DE}" type="parTrans" cxnId="{5E48DECA-5643-0143-9C60-49C66B3F7923}">
      <dgm:prSet/>
      <dgm:spPr/>
      <dgm:t>
        <a:bodyPr/>
        <a:lstStyle/>
        <a:p>
          <a:endParaRPr lang="en-US"/>
        </a:p>
      </dgm:t>
    </dgm:pt>
    <dgm:pt modelId="{7D6B7ADC-B974-3049-8A6A-993B22255EB9}" type="sibTrans" cxnId="{5E48DECA-5643-0143-9C60-49C66B3F7923}">
      <dgm:prSet/>
      <dgm:spPr/>
      <dgm:t>
        <a:bodyPr/>
        <a:lstStyle/>
        <a:p>
          <a:endParaRPr lang="en-US"/>
        </a:p>
      </dgm:t>
    </dgm:pt>
    <dgm:pt modelId="{9E889AFE-B998-F741-B094-69CF72C071F1}">
      <dgm:prSet phldrT="[Text]"/>
      <dgm:spPr>
        <a:solidFill>
          <a:srgbClr val="993300"/>
        </a:solidFill>
      </dgm:spPr>
      <dgm:t>
        <a:bodyPr/>
        <a:lstStyle/>
        <a:p>
          <a:r>
            <a:rPr lang="en-US" dirty="0" smtClean="0"/>
            <a:t>Global Materials Extraction</a:t>
          </a:r>
          <a:endParaRPr lang="en-US" dirty="0"/>
        </a:p>
      </dgm:t>
    </dgm:pt>
    <dgm:pt modelId="{C13D32CA-F0CA-944F-9135-B987BE2A081D}" type="parTrans" cxnId="{6174AAA9-00C2-1649-BE25-5D79642943F0}">
      <dgm:prSet/>
      <dgm:spPr/>
      <dgm:t>
        <a:bodyPr/>
        <a:lstStyle/>
        <a:p>
          <a:endParaRPr lang="en-US"/>
        </a:p>
      </dgm:t>
    </dgm:pt>
    <dgm:pt modelId="{949749C7-3293-9F4E-A88F-5CE2A8377FD4}" type="sibTrans" cxnId="{6174AAA9-00C2-1649-BE25-5D79642943F0}">
      <dgm:prSet/>
      <dgm:spPr/>
      <dgm:t>
        <a:bodyPr/>
        <a:lstStyle/>
        <a:p>
          <a:endParaRPr lang="en-US"/>
        </a:p>
      </dgm:t>
    </dgm:pt>
    <dgm:pt modelId="{D3A59BC0-045E-9041-9E73-E8CFE433B636}">
      <dgm:prSet phldrT="[Text]"/>
      <dgm:spPr/>
      <dgm:t>
        <a:bodyPr/>
        <a:lstStyle/>
        <a:p>
          <a:r>
            <a:rPr lang="en-US" dirty="0" smtClean="0"/>
            <a:t>41% Increase</a:t>
          </a:r>
          <a:endParaRPr lang="en-US" dirty="0"/>
        </a:p>
      </dgm:t>
    </dgm:pt>
    <dgm:pt modelId="{7E28DA77-A3D8-B440-B861-6DD22EC2DC5C}" type="parTrans" cxnId="{6E38C499-5F7F-0541-92EE-5C9FA7E949F2}">
      <dgm:prSet/>
      <dgm:spPr/>
      <dgm:t>
        <a:bodyPr/>
        <a:lstStyle/>
        <a:p>
          <a:endParaRPr lang="en-US"/>
        </a:p>
      </dgm:t>
    </dgm:pt>
    <dgm:pt modelId="{5B66D900-05BC-E640-9DC1-4CCF05823716}" type="sibTrans" cxnId="{6E38C499-5F7F-0541-92EE-5C9FA7E949F2}">
      <dgm:prSet/>
      <dgm:spPr/>
      <dgm:t>
        <a:bodyPr/>
        <a:lstStyle/>
        <a:p>
          <a:endParaRPr lang="en-US"/>
        </a:p>
      </dgm:t>
    </dgm:pt>
    <dgm:pt modelId="{989C498C-BE8A-4F40-A428-A1AC1E9F3531}">
      <dgm:prSet phldrT="[Text]"/>
      <dgm:spPr/>
      <dgm:t>
        <a:bodyPr/>
        <a:lstStyle/>
        <a:p>
          <a:r>
            <a:rPr lang="en-US" dirty="0" smtClean="0"/>
            <a:t>$9 Trillion to </a:t>
          </a:r>
        </a:p>
        <a:p>
          <a:r>
            <a:rPr lang="en-US" dirty="0" smtClean="0"/>
            <a:t>$28 Trillion</a:t>
          </a:r>
        </a:p>
      </dgm:t>
    </dgm:pt>
    <dgm:pt modelId="{EF4488A9-73BD-5B40-8DED-37D51BFF232B}" type="sibTrans" cxnId="{58CA6BB0-8157-C54B-8EB7-1D989BEA1CB3}">
      <dgm:prSet/>
      <dgm:spPr/>
      <dgm:t>
        <a:bodyPr/>
        <a:lstStyle/>
        <a:p>
          <a:endParaRPr lang="en-US"/>
        </a:p>
      </dgm:t>
    </dgm:pt>
    <dgm:pt modelId="{D6DF97CA-D332-9B4F-90A0-657D40D0CB90}" type="parTrans" cxnId="{58CA6BB0-8157-C54B-8EB7-1D989BEA1CB3}">
      <dgm:prSet/>
      <dgm:spPr/>
      <dgm:t>
        <a:bodyPr/>
        <a:lstStyle/>
        <a:p>
          <a:endParaRPr lang="en-US"/>
        </a:p>
      </dgm:t>
    </dgm:pt>
    <dgm:pt modelId="{D096117F-3461-9F4E-A29B-ED515C600F6F}">
      <dgm:prSet phldrT="[Text]"/>
      <dgm:spPr/>
      <dgm:t>
        <a:bodyPr/>
        <a:lstStyle/>
        <a:p>
          <a:r>
            <a:rPr lang="en-US" dirty="0" smtClean="0"/>
            <a:t>75% Increase</a:t>
          </a:r>
          <a:endParaRPr lang="en-US" dirty="0"/>
        </a:p>
      </dgm:t>
    </dgm:pt>
    <dgm:pt modelId="{2C9776B1-8ECE-ED42-8D80-98BD11C9DC11}" type="sibTrans" cxnId="{4744DD26-6BA4-DE47-A428-83D085DA8B8F}">
      <dgm:prSet/>
      <dgm:spPr/>
      <dgm:t>
        <a:bodyPr/>
        <a:lstStyle/>
        <a:p>
          <a:endParaRPr lang="en-US"/>
        </a:p>
      </dgm:t>
    </dgm:pt>
    <dgm:pt modelId="{4F43CD1F-AF07-5941-A71E-D024A04BC7A9}" type="parTrans" cxnId="{4744DD26-6BA4-DE47-A428-83D085DA8B8F}">
      <dgm:prSet/>
      <dgm:spPr/>
      <dgm:t>
        <a:bodyPr/>
        <a:lstStyle/>
        <a:p>
          <a:endParaRPr lang="en-US"/>
        </a:p>
      </dgm:t>
    </dgm:pt>
    <dgm:pt modelId="{728F5FC3-0D5B-C74C-B19C-4FABFD863EB8}">
      <dgm:prSet phldrT="[Text]"/>
      <dgm:spPr>
        <a:solidFill>
          <a:srgbClr val="993300"/>
        </a:solidFill>
      </dgm:spPr>
      <dgm:t>
        <a:bodyPr/>
        <a:lstStyle/>
        <a:p>
          <a:r>
            <a:rPr lang="en-US" dirty="0" smtClean="0"/>
            <a:t>Food Production</a:t>
          </a:r>
          <a:endParaRPr lang="en-US" dirty="0"/>
        </a:p>
      </dgm:t>
    </dgm:pt>
    <dgm:pt modelId="{AEFA21BE-908B-CD44-9B9F-71E9F63C6491}" type="parTrans" cxnId="{1128D9E0-1475-FE4E-A308-371F489604A9}">
      <dgm:prSet/>
      <dgm:spPr/>
      <dgm:t>
        <a:bodyPr/>
        <a:lstStyle/>
        <a:p>
          <a:endParaRPr lang="en-US"/>
        </a:p>
      </dgm:t>
    </dgm:pt>
    <dgm:pt modelId="{4083CA5C-B04C-844C-AB7A-9C35676C2D96}" type="sibTrans" cxnId="{1128D9E0-1475-FE4E-A308-371F489604A9}">
      <dgm:prSet/>
      <dgm:spPr/>
      <dgm:t>
        <a:bodyPr/>
        <a:lstStyle/>
        <a:p>
          <a:endParaRPr lang="en-US"/>
        </a:p>
      </dgm:t>
    </dgm:pt>
    <dgm:pt modelId="{70238E35-D079-D747-92D4-D76398663B6B}">
      <dgm:prSet phldrT="[Text]"/>
      <dgm:spPr/>
      <dgm:t>
        <a:bodyPr/>
        <a:lstStyle/>
        <a:p>
          <a:r>
            <a:rPr lang="en-US" dirty="0" smtClean="0"/>
            <a:t>45% Increase</a:t>
          </a:r>
          <a:endParaRPr lang="en-US" dirty="0"/>
        </a:p>
      </dgm:t>
    </dgm:pt>
    <dgm:pt modelId="{DAD46181-8D9C-2E4F-9669-62486FD8479F}" type="parTrans" cxnId="{863F2797-3260-5943-8FCD-87C4611D2402}">
      <dgm:prSet/>
      <dgm:spPr/>
      <dgm:t>
        <a:bodyPr/>
        <a:lstStyle/>
        <a:p>
          <a:endParaRPr lang="en-US"/>
        </a:p>
      </dgm:t>
    </dgm:pt>
    <dgm:pt modelId="{3A919E30-1CB0-7840-8BF4-77BBD72D1532}" type="sibTrans" cxnId="{863F2797-3260-5943-8FCD-87C4611D2402}">
      <dgm:prSet/>
      <dgm:spPr/>
      <dgm:t>
        <a:bodyPr/>
        <a:lstStyle/>
        <a:p>
          <a:endParaRPr lang="en-US"/>
        </a:p>
      </dgm:t>
    </dgm:pt>
    <dgm:pt modelId="{F5933D01-EDC9-2747-9C69-3A0CD7E38594}" type="pres">
      <dgm:prSet presAssocID="{8B1AA6A3-87D1-BF46-AD69-2475E65AA4E3}" presName="Name0" presStyleCnt="0">
        <dgm:presLayoutVars>
          <dgm:chPref val="3"/>
          <dgm:dir/>
          <dgm:animLvl val="lvl"/>
          <dgm:resizeHandles/>
        </dgm:presLayoutVars>
      </dgm:prSet>
      <dgm:spPr/>
      <dgm:t>
        <a:bodyPr/>
        <a:lstStyle/>
        <a:p>
          <a:endParaRPr lang="en-US"/>
        </a:p>
      </dgm:t>
    </dgm:pt>
    <dgm:pt modelId="{A3F0C823-CD44-4241-B358-2E5BDE0EA8AD}" type="pres">
      <dgm:prSet presAssocID="{6DE7AFFE-9057-8541-8637-C43DEEDE9281}" presName="horFlow" presStyleCnt="0"/>
      <dgm:spPr/>
    </dgm:pt>
    <dgm:pt modelId="{380D9969-58C3-6F4B-A070-0F1BB75C04C8}" type="pres">
      <dgm:prSet presAssocID="{6DE7AFFE-9057-8541-8637-C43DEEDE9281}" presName="bigChev" presStyleLbl="node1" presStyleIdx="0" presStyleCnt="4"/>
      <dgm:spPr/>
      <dgm:t>
        <a:bodyPr/>
        <a:lstStyle/>
        <a:p>
          <a:endParaRPr lang="en-US"/>
        </a:p>
      </dgm:t>
    </dgm:pt>
    <dgm:pt modelId="{457A3306-3882-4746-83D3-1516E8A77269}" type="pres">
      <dgm:prSet presAssocID="{D6DF97CA-D332-9B4F-90A0-657D40D0CB90}" presName="parTrans" presStyleCnt="0"/>
      <dgm:spPr/>
    </dgm:pt>
    <dgm:pt modelId="{2ECAD1A2-DD1C-2040-A546-113CFBEFC250}" type="pres">
      <dgm:prSet presAssocID="{989C498C-BE8A-4F40-A428-A1AC1E9F3531}" presName="node" presStyleLbl="alignAccFollowNode1" presStyleIdx="0" presStyleCnt="4" custScaleX="173060">
        <dgm:presLayoutVars>
          <dgm:bulletEnabled val="1"/>
        </dgm:presLayoutVars>
      </dgm:prSet>
      <dgm:spPr/>
      <dgm:t>
        <a:bodyPr/>
        <a:lstStyle/>
        <a:p>
          <a:endParaRPr lang="en-US"/>
        </a:p>
      </dgm:t>
    </dgm:pt>
    <dgm:pt modelId="{D50FC87A-FF1B-284B-B2C5-90B31BCA551F}" type="pres">
      <dgm:prSet presAssocID="{6DE7AFFE-9057-8541-8637-C43DEEDE9281}" presName="vSp" presStyleCnt="0"/>
      <dgm:spPr/>
    </dgm:pt>
    <dgm:pt modelId="{5209D5D4-6C98-6846-858A-546448135F73}" type="pres">
      <dgm:prSet presAssocID="{AEF84147-ACDC-DA40-956D-AF6F9237C6A4}" presName="horFlow" presStyleCnt="0"/>
      <dgm:spPr/>
    </dgm:pt>
    <dgm:pt modelId="{139CBD5E-3702-A447-92C8-9AA80B955D19}" type="pres">
      <dgm:prSet presAssocID="{AEF84147-ACDC-DA40-956D-AF6F9237C6A4}" presName="bigChev" presStyleLbl="node1" presStyleIdx="1" presStyleCnt="4"/>
      <dgm:spPr/>
      <dgm:t>
        <a:bodyPr/>
        <a:lstStyle/>
        <a:p>
          <a:endParaRPr lang="en-US"/>
        </a:p>
      </dgm:t>
    </dgm:pt>
    <dgm:pt modelId="{CE125CB1-414C-0E42-8A9A-CE31E02B50AC}" type="pres">
      <dgm:prSet presAssocID="{4F43CD1F-AF07-5941-A71E-D024A04BC7A9}" presName="parTrans" presStyleCnt="0"/>
      <dgm:spPr/>
    </dgm:pt>
    <dgm:pt modelId="{6C9BB871-6E36-4F43-89DE-0F6A4F0B24AC}" type="pres">
      <dgm:prSet presAssocID="{D096117F-3461-9F4E-A29B-ED515C600F6F}" presName="node" presStyleLbl="alignAccFollowNode1" presStyleIdx="1" presStyleCnt="4" custScaleX="173629">
        <dgm:presLayoutVars>
          <dgm:bulletEnabled val="1"/>
        </dgm:presLayoutVars>
      </dgm:prSet>
      <dgm:spPr/>
      <dgm:t>
        <a:bodyPr/>
        <a:lstStyle/>
        <a:p>
          <a:endParaRPr lang="en-US"/>
        </a:p>
      </dgm:t>
    </dgm:pt>
    <dgm:pt modelId="{26E957AE-BCA7-8E49-A7AD-AC240F4CD3F7}" type="pres">
      <dgm:prSet presAssocID="{AEF84147-ACDC-DA40-956D-AF6F9237C6A4}" presName="vSp" presStyleCnt="0"/>
      <dgm:spPr/>
    </dgm:pt>
    <dgm:pt modelId="{EBA9D04C-B2C7-624F-99CF-8538C759B72B}" type="pres">
      <dgm:prSet presAssocID="{9E889AFE-B998-F741-B094-69CF72C071F1}" presName="horFlow" presStyleCnt="0"/>
      <dgm:spPr/>
    </dgm:pt>
    <dgm:pt modelId="{C706ECBA-3777-7E42-B361-10DA6D2B8EF5}" type="pres">
      <dgm:prSet presAssocID="{9E889AFE-B998-F741-B094-69CF72C071F1}" presName="bigChev" presStyleLbl="node1" presStyleIdx="2" presStyleCnt="4"/>
      <dgm:spPr/>
      <dgm:t>
        <a:bodyPr/>
        <a:lstStyle/>
        <a:p>
          <a:endParaRPr lang="en-US"/>
        </a:p>
      </dgm:t>
    </dgm:pt>
    <dgm:pt modelId="{9C7AE9DC-AD59-FD45-B9E9-A2BA1207D5EC}" type="pres">
      <dgm:prSet presAssocID="{7E28DA77-A3D8-B440-B861-6DD22EC2DC5C}" presName="parTrans" presStyleCnt="0"/>
      <dgm:spPr/>
    </dgm:pt>
    <dgm:pt modelId="{F44650BF-2739-7E41-A691-5E30BA9989DA}" type="pres">
      <dgm:prSet presAssocID="{D3A59BC0-045E-9041-9E73-E8CFE433B636}" presName="node" presStyleLbl="alignAccFollowNode1" presStyleIdx="2" presStyleCnt="4" custScaleX="173230">
        <dgm:presLayoutVars>
          <dgm:bulletEnabled val="1"/>
        </dgm:presLayoutVars>
      </dgm:prSet>
      <dgm:spPr/>
      <dgm:t>
        <a:bodyPr/>
        <a:lstStyle/>
        <a:p>
          <a:endParaRPr lang="en-US"/>
        </a:p>
      </dgm:t>
    </dgm:pt>
    <dgm:pt modelId="{D194E4CF-7600-524F-9368-3E809C862126}" type="pres">
      <dgm:prSet presAssocID="{9E889AFE-B998-F741-B094-69CF72C071F1}" presName="vSp" presStyleCnt="0"/>
      <dgm:spPr/>
    </dgm:pt>
    <dgm:pt modelId="{FCE8D45D-A5C3-704A-A36D-EFEA8A4AB137}" type="pres">
      <dgm:prSet presAssocID="{728F5FC3-0D5B-C74C-B19C-4FABFD863EB8}" presName="horFlow" presStyleCnt="0"/>
      <dgm:spPr/>
    </dgm:pt>
    <dgm:pt modelId="{5C9A0FF0-328C-3A43-8483-0CC3B47E5B4F}" type="pres">
      <dgm:prSet presAssocID="{728F5FC3-0D5B-C74C-B19C-4FABFD863EB8}" presName="bigChev" presStyleLbl="node1" presStyleIdx="3" presStyleCnt="4"/>
      <dgm:spPr/>
      <dgm:t>
        <a:bodyPr/>
        <a:lstStyle/>
        <a:p>
          <a:endParaRPr lang="en-US"/>
        </a:p>
      </dgm:t>
    </dgm:pt>
    <dgm:pt modelId="{450F7955-8E0F-2B4E-8F77-90460733BAAC}" type="pres">
      <dgm:prSet presAssocID="{DAD46181-8D9C-2E4F-9669-62486FD8479F}" presName="parTrans" presStyleCnt="0"/>
      <dgm:spPr/>
    </dgm:pt>
    <dgm:pt modelId="{A6C1898E-663F-524E-A224-40F64DBFC3CA}" type="pres">
      <dgm:prSet presAssocID="{70238E35-D079-D747-92D4-D76398663B6B}" presName="node" presStyleLbl="alignAccFollowNode1" presStyleIdx="3" presStyleCnt="4" custScaleX="173230">
        <dgm:presLayoutVars>
          <dgm:bulletEnabled val="1"/>
        </dgm:presLayoutVars>
      </dgm:prSet>
      <dgm:spPr/>
      <dgm:t>
        <a:bodyPr/>
        <a:lstStyle/>
        <a:p>
          <a:endParaRPr lang="en-US"/>
        </a:p>
      </dgm:t>
    </dgm:pt>
  </dgm:ptLst>
  <dgm:cxnLst>
    <dgm:cxn modelId="{6E38C499-5F7F-0541-92EE-5C9FA7E949F2}" srcId="{9E889AFE-B998-F741-B094-69CF72C071F1}" destId="{D3A59BC0-045E-9041-9E73-E8CFE433B636}" srcOrd="0" destOrd="0" parTransId="{7E28DA77-A3D8-B440-B861-6DD22EC2DC5C}" sibTransId="{5B66D900-05BC-E640-9DC1-4CCF05823716}"/>
    <dgm:cxn modelId="{53F1ADEA-3528-1545-AE0D-7CDA54607F18}" type="presOf" srcId="{D3A59BC0-045E-9041-9E73-E8CFE433B636}" destId="{F44650BF-2739-7E41-A691-5E30BA9989DA}" srcOrd="0" destOrd="0" presId="urn:microsoft.com/office/officeart/2005/8/layout/lProcess3"/>
    <dgm:cxn modelId="{863F2797-3260-5943-8FCD-87C4611D2402}" srcId="{728F5FC3-0D5B-C74C-B19C-4FABFD863EB8}" destId="{70238E35-D079-D747-92D4-D76398663B6B}" srcOrd="0" destOrd="0" parTransId="{DAD46181-8D9C-2E4F-9669-62486FD8479F}" sibTransId="{3A919E30-1CB0-7840-8BF4-77BBD72D1532}"/>
    <dgm:cxn modelId="{F3B6931B-9287-7641-94ED-206EEC19AC4D}" type="presOf" srcId="{70238E35-D079-D747-92D4-D76398663B6B}" destId="{A6C1898E-663F-524E-A224-40F64DBFC3CA}" srcOrd="0" destOrd="0" presId="urn:microsoft.com/office/officeart/2005/8/layout/lProcess3"/>
    <dgm:cxn modelId="{6174AAA9-00C2-1649-BE25-5D79642943F0}" srcId="{8B1AA6A3-87D1-BF46-AD69-2475E65AA4E3}" destId="{9E889AFE-B998-F741-B094-69CF72C071F1}" srcOrd="2" destOrd="0" parTransId="{C13D32CA-F0CA-944F-9135-B987BE2A081D}" sibTransId="{949749C7-3293-9F4E-A88F-5CE2A8377FD4}"/>
    <dgm:cxn modelId="{5E48DECA-5643-0143-9C60-49C66B3F7923}" srcId="{8B1AA6A3-87D1-BF46-AD69-2475E65AA4E3}" destId="{AEF84147-ACDC-DA40-956D-AF6F9237C6A4}" srcOrd="1" destOrd="0" parTransId="{B4950B15-1697-7244-9BF4-B8B93EA5C8DE}" sibTransId="{7D6B7ADC-B974-3049-8A6A-993B22255EB9}"/>
    <dgm:cxn modelId="{4744DD26-6BA4-DE47-A428-83D085DA8B8F}" srcId="{AEF84147-ACDC-DA40-956D-AF6F9237C6A4}" destId="{D096117F-3461-9F4E-A29B-ED515C600F6F}" srcOrd="0" destOrd="0" parTransId="{4F43CD1F-AF07-5941-A71E-D024A04BC7A9}" sibTransId="{2C9776B1-8ECE-ED42-8D80-98BD11C9DC11}"/>
    <dgm:cxn modelId="{9F1AF508-8097-324D-A188-8683E805BB7E}" type="presOf" srcId="{D096117F-3461-9F4E-A29B-ED515C600F6F}" destId="{6C9BB871-6E36-4F43-89DE-0F6A4F0B24AC}" srcOrd="0" destOrd="0" presId="urn:microsoft.com/office/officeart/2005/8/layout/lProcess3"/>
    <dgm:cxn modelId="{58CA6BB0-8157-C54B-8EB7-1D989BEA1CB3}" srcId="{6DE7AFFE-9057-8541-8637-C43DEEDE9281}" destId="{989C498C-BE8A-4F40-A428-A1AC1E9F3531}" srcOrd="0" destOrd="0" parTransId="{D6DF97CA-D332-9B4F-90A0-657D40D0CB90}" sibTransId="{EF4488A9-73BD-5B40-8DED-37D51BFF232B}"/>
    <dgm:cxn modelId="{71503C1D-6140-214C-86F8-F9A054DB49A3}" srcId="{8B1AA6A3-87D1-BF46-AD69-2475E65AA4E3}" destId="{6DE7AFFE-9057-8541-8637-C43DEEDE9281}" srcOrd="0" destOrd="0" parTransId="{C2A503BA-C908-7743-A01C-D9EE23ACD740}" sibTransId="{F8997E48-6DD3-604C-AB20-B1F68FCF3D0E}"/>
    <dgm:cxn modelId="{1128D9E0-1475-FE4E-A308-371F489604A9}" srcId="{8B1AA6A3-87D1-BF46-AD69-2475E65AA4E3}" destId="{728F5FC3-0D5B-C74C-B19C-4FABFD863EB8}" srcOrd="3" destOrd="0" parTransId="{AEFA21BE-908B-CD44-9B9F-71E9F63C6491}" sibTransId="{4083CA5C-B04C-844C-AB7A-9C35676C2D96}"/>
    <dgm:cxn modelId="{A4061DA5-86A5-8048-BA58-6BCB3550E4F5}" type="presOf" srcId="{728F5FC3-0D5B-C74C-B19C-4FABFD863EB8}" destId="{5C9A0FF0-328C-3A43-8483-0CC3B47E5B4F}" srcOrd="0" destOrd="0" presId="urn:microsoft.com/office/officeart/2005/8/layout/lProcess3"/>
    <dgm:cxn modelId="{EF4D890C-1C4B-C741-B301-64A7DC8EFA0D}" type="presOf" srcId="{989C498C-BE8A-4F40-A428-A1AC1E9F3531}" destId="{2ECAD1A2-DD1C-2040-A546-113CFBEFC250}" srcOrd="0" destOrd="0" presId="urn:microsoft.com/office/officeart/2005/8/layout/lProcess3"/>
    <dgm:cxn modelId="{87D1E471-A38A-FF4B-8AD9-23FEF7DFE4A3}" type="presOf" srcId="{9E889AFE-B998-F741-B094-69CF72C071F1}" destId="{C706ECBA-3777-7E42-B361-10DA6D2B8EF5}" srcOrd="0" destOrd="0" presId="urn:microsoft.com/office/officeart/2005/8/layout/lProcess3"/>
    <dgm:cxn modelId="{092C8C23-458B-5E45-991E-09E47F3003B5}" type="presOf" srcId="{6DE7AFFE-9057-8541-8637-C43DEEDE9281}" destId="{380D9969-58C3-6F4B-A070-0F1BB75C04C8}" srcOrd="0" destOrd="0" presId="urn:microsoft.com/office/officeart/2005/8/layout/lProcess3"/>
    <dgm:cxn modelId="{75C5BDBF-5E54-2543-96B0-A400736CEF6E}" type="presOf" srcId="{8B1AA6A3-87D1-BF46-AD69-2475E65AA4E3}" destId="{F5933D01-EDC9-2747-9C69-3A0CD7E38594}" srcOrd="0" destOrd="0" presId="urn:microsoft.com/office/officeart/2005/8/layout/lProcess3"/>
    <dgm:cxn modelId="{EDB94494-0FC4-384D-9B2F-BB6E7BA5DAA5}" type="presOf" srcId="{AEF84147-ACDC-DA40-956D-AF6F9237C6A4}" destId="{139CBD5E-3702-A447-92C8-9AA80B955D19}" srcOrd="0" destOrd="0" presId="urn:microsoft.com/office/officeart/2005/8/layout/lProcess3"/>
    <dgm:cxn modelId="{CA60FBC2-3E59-8F40-AE4E-23DF74443A38}" type="presParOf" srcId="{F5933D01-EDC9-2747-9C69-3A0CD7E38594}" destId="{A3F0C823-CD44-4241-B358-2E5BDE0EA8AD}" srcOrd="0" destOrd="0" presId="urn:microsoft.com/office/officeart/2005/8/layout/lProcess3"/>
    <dgm:cxn modelId="{91306806-F9A2-AD42-8AF1-F8D0EB4ACDAB}" type="presParOf" srcId="{A3F0C823-CD44-4241-B358-2E5BDE0EA8AD}" destId="{380D9969-58C3-6F4B-A070-0F1BB75C04C8}" srcOrd="0" destOrd="0" presId="urn:microsoft.com/office/officeart/2005/8/layout/lProcess3"/>
    <dgm:cxn modelId="{968D0999-70F0-3D45-8D35-34918F81ECFD}" type="presParOf" srcId="{A3F0C823-CD44-4241-B358-2E5BDE0EA8AD}" destId="{457A3306-3882-4746-83D3-1516E8A77269}" srcOrd="1" destOrd="0" presId="urn:microsoft.com/office/officeart/2005/8/layout/lProcess3"/>
    <dgm:cxn modelId="{795368DA-29D0-8E41-AE58-D5D60AEFC92C}" type="presParOf" srcId="{A3F0C823-CD44-4241-B358-2E5BDE0EA8AD}" destId="{2ECAD1A2-DD1C-2040-A546-113CFBEFC250}" srcOrd="2" destOrd="0" presId="urn:microsoft.com/office/officeart/2005/8/layout/lProcess3"/>
    <dgm:cxn modelId="{3BAD1F82-71DE-EE4A-A256-B01E3E5573FD}" type="presParOf" srcId="{F5933D01-EDC9-2747-9C69-3A0CD7E38594}" destId="{D50FC87A-FF1B-284B-B2C5-90B31BCA551F}" srcOrd="1" destOrd="0" presId="urn:microsoft.com/office/officeart/2005/8/layout/lProcess3"/>
    <dgm:cxn modelId="{E4997A91-B80B-3C4E-AE53-FDF96E861986}" type="presParOf" srcId="{F5933D01-EDC9-2747-9C69-3A0CD7E38594}" destId="{5209D5D4-6C98-6846-858A-546448135F73}" srcOrd="2" destOrd="0" presId="urn:microsoft.com/office/officeart/2005/8/layout/lProcess3"/>
    <dgm:cxn modelId="{E716C1C3-3A95-DA47-A5C6-178FA058AFE8}" type="presParOf" srcId="{5209D5D4-6C98-6846-858A-546448135F73}" destId="{139CBD5E-3702-A447-92C8-9AA80B955D19}" srcOrd="0" destOrd="0" presId="urn:microsoft.com/office/officeart/2005/8/layout/lProcess3"/>
    <dgm:cxn modelId="{A0597AE8-C955-0B4C-AFED-BEBCF373B2B6}" type="presParOf" srcId="{5209D5D4-6C98-6846-858A-546448135F73}" destId="{CE125CB1-414C-0E42-8A9A-CE31E02B50AC}" srcOrd="1" destOrd="0" presId="urn:microsoft.com/office/officeart/2005/8/layout/lProcess3"/>
    <dgm:cxn modelId="{EA004480-39EF-E84C-9BF7-BAE9D8E2D283}" type="presParOf" srcId="{5209D5D4-6C98-6846-858A-546448135F73}" destId="{6C9BB871-6E36-4F43-89DE-0F6A4F0B24AC}" srcOrd="2" destOrd="0" presId="urn:microsoft.com/office/officeart/2005/8/layout/lProcess3"/>
    <dgm:cxn modelId="{19055787-369F-044C-A9FC-1DE595363C5F}" type="presParOf" srcId="{F5933D01-EDC9-2747-9C69-3A0CD7E38594}" destId="{26E957AE-BCA7-8E49-A7AD-AC240F4CD3F7}" srcOrd="3" destOrd="0" presId="urn:microsoft.com/office/officeart/2005/8/layout/lProcess3"/>
    <dgm:cxn modelId="{750D3214-414B-C744-BC30-C9F60A596E3C}" type="presParOf" srcId="{F5933D01-EDC9-2747-9C69-3A0CD7E38594}" destId="{EBA9D04C-B2C7-624F-99CF-8538C759B72B}" srcOrd="4" destOrd="0" presId="urn:microsoft.com/office/officeart/2005/8/layout/lProcess3"/>
    <dgm:cxn modelId="{7E96B5DD-644A-394D-A419-B4034100C741}" type="presParOf" srcId="{EBA9D04C-B2C7-624F-99CF-8538C759B72B}" destId="{C706ECBA-3777-7E42-B361-10DA6D2B8EF5}" srcOrd="0" destOrd="0" presId="urn:microsoft.com/office/officeart/2005/8/layout/lProcess3"/>
    <dgm:cxn modelId="{DD1D965B-D3FB-C146-A87F-BCEB93580F87}" type="presParOf" srcId="{EBA9D04C-B2C7-624F-99CF-8538C759B72B}" destId="{9C7AE9DC-AD59-FD45-B9E9-A2BA1207D5EC}" srcOrd="1" destOrd="0" presId="urn:microsoft.com/office/officeart/2005/8/layout/lProcess3"/>
    <dgm:cxn modelId="{E5636E45-308D-D843-BF6D-8FF106776E86}" type="presParOf" srcId="{EBA9D04C-B2C7-624F-99CF-8538C759B72B}" destId="{F44650BF-2739-7E41-A691-5E30BA9989DA}" srcOrd="2" destOrd="0" presId="urn:microsoft.com/office/officeart/2005/8/layout/lProcess3"/>
    <dgm:cxn modelId="{29C7603F-765F-C845-80B5-7A85C81A2B2D}" type="presParOf" srcId="{F5933D01-EDC9-2747-9C69-3A0CD7E38594}" destId="{D194E4CF-7600-524F-9368-3E809C862126}" srcOrd="5" destOrd="0" presId="urn:microsoft.com/office/officeart/2005/8/layout/lProcess3"/>
    <dgm:cxn modelId="{CD713698-08C0-8140-84B5-A3625C56574C}" type="presParOf" srcId="{F5933D01-EDC9-2747-9C69-3A0CD7E38594}" destId="{FCE8D45D-A5C3-704A-A36D-EFEA8A4AB137}" srcOrd="6" destOrd="0" presId="urn:microsoft.com/office/officeart/2005/8/layout/lProcess3"/>
    <dgm:cxn modelId="{4208ED72-87CF-ED4F-8692-0F35190D257F}" type="presParOf" srcId="{FCE8D45D-A5C3-704A-A36D-EFEA8A4AB137}" destId="{5C9A0FF0-328C-3A43-8483-0CC3B47E5B4F}" srcOrd="0" destOrd="0" presId="urn:microsoft.com/office/officeart/2005/8/layout/lProcess3"/>
    <dgm:cxn modelId="{BB185B4F-E3D7-7E42-B0EF-787760905D87}" type="presParOf" srcId="{FCE8D45D-A5C3-704A-A36D-EFEA8A4AB137}" destId="{450F7955-8E0F-2B4E-8F77-90460733BAAC}" srcOrd="1" destOrd="0" presId="urn:microsoft.com/office/officeart/2005/8/layout/lProcess3"/>
    <dgm:cxn modelId="{06A3FED2-0BE2-7F42-BCDB-6FFE1722A7A1}" type="presParOf" srcId="{FCE8D45D-A5C3-704A-A36D-EFEA8A4AB137}" destId="{A6C1898E-663F-524E-A224-40F64DBFC3CA}" srcOrd="2" destOrd="0" presId="urn:microsoft.com/office/officeart/2005/8/layout/l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B1AA6A3-87D1-BF46-AD69-2475E65AA4E3}" type="doc">
      <dgm:prSet loTypeId="urn:microsoft.com/office/officeart/2005/8/layout/lProcess3" loCatId="" qsTypeId="urn:microsoft.com/office/officeart/2005/8/quickstyle/simple4" qsCatId="simple" csTypeId="urn:microsoft.com/office/officeart/2005/8/colors/accent1_2#6" csCatId="accent1" phldr="1"/>
      <dgm:spPr/>
      <dgm:t>
        <a:bodyPr/>
        <a:lstStyle/>
        <a:p>
          <a:endParaRPr lang="en-US"/>
        </a:p>
      </dgm:t>
    </dgm:pt>
    <dgm:pt modelId="{6DE7AFFE-9057-8541-8637-C43DEEDE9281}">
      <dgm:prSet phldrT="[Text]"/>
      <dgm:spPr>
        <a:solidFill>
          <a:srgbClr val="993300"/>
        </a:solidFill>
      </dgm:spPr>
      <dgm:t>
        <a:bodyPr/>
        <a:lstStyle/>
        <a:p>
          <a:r>
            <a:rPr lang="en-US" dirty="0" smtClean="0"/>
            <a:t>Cell Phone Use</a:t>
          </a:r>
          <a:endParaRPr lang="en-US" dirty="0"/>
        </a:p>
      </dgm:t>
    </dgm:pt>
    <dgm:pt modelId="{C2A503BA-C908-7743-A01C-D9EE23ACD740}" type="parTrans" cxnId="{71503C1D-6140-214C-86F8-F9A054DB49A3}">
      <dgm:prSet/>
      <dgm:spPr/>
      <dgm:t>
        <a:bodyPr/>
        <a:lstStyle/>
        <a:p>
          <a:endParaRPr lang="en-US"/>
        </a:p>
      </dgm:t>
    </dgm:pt>
    <dgm:pt modelId="{F8997E48-6DD3-604C-AB20-B1F68FCF3D0E}" type="sibTrans" cxnId="{71503C1D-6140-214C-86F8-F9A054DB49A3}">
      <dgm:prSet/>
      <dgm:spPr/>
      <dgm:t>
        <a:bodyPr/>
        <a:lstStyle/>
        <a:p>
          <a:endParaRPr lang="en-US"/>
        </a:p>
      </dgm:t>
    </dgm:pt>
    <dgm:pt modelId="{AEF84147-ACDC-DA40-956D-AF6F9237C6A4}">
      <dgm:prSet phldrT="[Text]"/>
      <dgm:spPr>
        <a:solidFill>
          <a:srgbClr val="993300"/>
        </a:solidFill>
      </dgm:spPr>
      <dgm:t>
        <a:bodyPr/>
        <a:lstStyle/>
        <a:p>
          <a:r>
            <a:rPr lang="en-US" dirty="0" smtClean="0"/>
            <a:t>Internet Use</a:t>
          </a:r>
          <a:endParaRPr lang="en-US" dirty="0"/>
        </a:p>
      </dgm:t>
    </dgm:pt>
    <dgm:pt modelId="{B4950B15-1697-7244-9BF4-B8B93EA5C8DE}" type="parTrans" cxnId="{5E48DECA-5643-0143-9C60-49C66B3F7923}">
      <dgm:prSet/>
      <dgm:spPr/>
      <dgm:t>
        <a:bodyPr/>
        <a:lstStyle/>
        <a:p>
          <a:endParaRPr lang="en-US"/>
        </a:p>
      </dgm:t>
    </dgm:pt>
    <dgm:pt modelId="{7D6B7ADC-B974-3049-8A6A-993B22255EB9}" type="sibTrans" cxnId="{5E48DECA-5643-0143-9C60-49C66B3F7923}">
      <dgm:prSet/>
      <dgm:spPr/>
      <dgm:t>
        <a:bodyPr/>
        <a:lstStyle/>
        <a:p>
          <a:endParaRPr lang="en-US"/>
        </a:p>
      </dgm:t>
    </dgm:pt>
    <dgm:pt modelId="{9E889AFE-B998-F741-B094-69CF72C071F1}">
      <dgm:prSet phldrT="[Text]"/>
      <dgm:spPr>
        <a:solidFill>
          <a:srgbClr val="993300"/>
        </a:solidFill>
      </dgm:spPr>
      <dgm:t>
        <a:bodyPr/>
        <a:lstStyle/>
        <a:p>
          <a:r>
            <a:rPr lang="en-US" dirty="0" smtClean="0"/>
            <a:t>Air Transport</a:t>
          </a:r>
          <a:endParaRPr lang="en-US" dirty="0"/>
        </a:p>
      </dgm:t>
    </dgm:pt>
    <dgm:pt modelId="{C13D32CA-F0CA-944F-9135-B987BE2A081D}" type="parTrans" cxnId="{6174AAA9-00C2-1649-BE25-5D79642943F0}">
      <dgm:prSet/>
      <dgm:spPr/>
      <dgm:t>
        <a:bodyPr/>
        <a:lstStyle/>
        <a:p>
          <a:endParaRPr lang="en-US"/>
        </a:p>
      </dgm:t>
    </dgm:pt>
    <dgm:pt modelId="{949749C7-3293-9F4E-A88F-5CE2A8377FD4}" type="sibTrans" cxnId="{6174AAA9-00C2-1649-BE25-5D79642943F0}">
      <dgm:prSet/>
      <dgm:spPr/>
      <dgm:t>
        <a:bodyPr/>
        <a:lstStyle/>
        <a:p>
          <a:endParaRPr lang="en-US"/>
        </a:p>
      </dgm:t>
    </dgm:pt>
    <dgm:pt modelId="{D3A59BC0-045E-9041-9E73-E8CFE433B636}">
      <dgm:prSet phldrT="[Text]"/>
      <dgm:spPr/>
      <dgm:t>
        <a:bodyPr/>
        <a:lstStyle/>
        <a:p>
          <a:r>
            <a:rPr lang="en-US" dirty="0" smtClean="0"/>
            <a:t>Air Passenger: 100% Increase</a:t>
          </a:r>
        </a:p>
        <a:p>
          <a:r>
            <a:rPr lang="en-US" dirty="0" smtClean="0"/>
            <a:t>Freight: 230% Increase</a:t>
          </a:r>
          <a:endParaRPr lang="en-US" dirty="0"/>
        </a:p>
      </dgm:t>
    </dgm:pt>
    <dgm:pt modelId="{7E28DA77-A3D8-B440-B861-6DD22EC2DC5C}" type="parTrans" cxnId="{6E38C499-5F7F-0541-92EE-5C9FA7E949F2}">
      <dgm:prSet/>
      <dgm:spPr/>
      <dgm:t>
        <a:bodyPr/>
        <a:lstStyle/>
        <a:p>
          <a:endParaRPr lang="en-US"/>
        </a:p>
      </dgm:t>
    </dgm:pt>
    <dgm:pt modelId="{5B66D900-05BC-E640-9DC1-4CCF05823716}" type="sibTrans" cxnId="{6E38C499-5F7F-0541-92EE-5C9FA7E949F2}">
      <dgm:prSet/>
      <dgm:spPr/>
      <dgm:t>
        <a:bodyPr/>
        <a:lstStyle/>
        <a:p>
          <a:endParaRPr lang="en-US"/>
        </a:p>
      </dgm:t>
    </dgm:pt>
    <dgm:pt modelId="{989C498C-BE8A-4F40-A428-A1AC1E9F3531}">
      <dgm:prSet phldrT="[Text]"/>
      <dgm:spPr/>
      <dgm:t>
        <a:bodyPr/>
        <a:lstStyle/>
        <a:p>
          <a:r>
            <a:rPr lang="en-US" dirty="0" smtClean="0"/>
            <a:t>23000%</a:t>
          </a:r>
          <a:r>
            <a:rPr lang="en-US" baseline="0" dirty="0" smtClean="0"/>
            <a:t> Increase </a:t>
          </a:r>
          <a:endParaRPr lang="en-US" dirty="0" smtClean="0"/>
        </a:p>
      </dgm:t>
    </dgm:pt>
    <dgm:pt modelId="{EF4488A9-73BD-5B40-8DED-37D51BFF232B}" type="sibTrans" cxnId="{58CA6BB0-8157-C54B-8EB7-1D989BEA1CB3}">
      <dgm:prSet/>
      <dgm:spPr/>
      <dgm:t>
        <a:bodyPr/>
        <a:lstStyle/>
        <a:p>
          <a:endParaRPr lang="en-US"/>
        </a:p>
      </dgm:t>
    </dgm:pt>
    <dgm:pt modelId="{D6DF97CA-D332-9B4F-90A0-657D40D0CB90}" type="parTrans" cxnId="{58CA6BB0-8157-C54B-8EB7-1D989BEA1CB3}">
      <dgm:prSet/>
      <dgm:spPr/>
      <dgm:t>
        <a:bodyPr/>
        <a:lstStyle/>
        <a:p>
          <a:endParaRPr lang="en-US"/>
        </a:p>
      </dgm:t>
    </dgm:pt>
    <dgm:pt modelId="{D096117F-3461-9F4E-A29B-ED515C600F6F}">
      <dgm:prSet phldrT="[Text]"/>
      <dgm:spPr/>
      <dgm:t>
        <a:bodyPr/>
        <a:lstStyle/>
        <a:p>
          <a:r>
            <a:rPr lang="en-US" dirty="0" smtClean="0"/>
            <a:t>29000% Increase</a:t>
          </a:r>
          <a:endParaRPr lang="en-US" dirty="0"/>
        </a:p>
      </dgm:t>
    </dgm:pt>
    <dgm:pt modelId="{2C9776B1-8ECE-ED42-8D80-98BD11C9DC11}" type="sibTrans" cxnId="{4744DD26-6BA4-DE47-A428-83D085DA8B8F}">
      <dgm:prSet/>
      <dgm:spPr/>
      <dgm:t>
        <a:bodyPr/>
        <a:lstStyle/>
        <a:p>
          <a:endParaRPr lang="en-US"/>
        </a:p>
      </dgm:t>
    </dgm:pt>
    <dgm:pt modelId="{4F43CD1F-AF07-5941-A71E-D024A04BC7A9}" type="parTrans" cxnId="{4744DD26-6BA4-DE47-A428-83D085DA8B8F}">
      <dgm:prSet/>
      <dgm:spPr/>
      <dgm:t>
        <a:bodyPr/>
        <a:lstStyle/>
        <a:p>
          <a:endParaRPr lang="en-US"/>
        </a:p>
      </dgm:t>
    </dgm:pt>
    <dgm:pt modelId="{728F5FC3-0D5B-C74C-B19C-4FABFD863EB8}">
      <dgm:prSet phldrT="[Text]"/>
      <dgm:spPr>
        <a:solidFill>
          <a:srgbClr val="993300"/>
        </a:solidFill>
      </dgm:spPr>
      <dgm:t>
        <a:bodyPr/>
        <a:lstStyle/>
        <a:p>
          <a:r>
            <a:rPr lang="en-US" dirty="0" smtClean="0"/>
            <a:t>Plastic Production</a:t>
          </a:r>
          <a:endParaRPr lang="en-US" dirty="0"/>
        </a:p>
      </dgm:t>
    </dgm:pt>
    <dgm:pt modelId="{AEFA21BE-908B-CD44-9B9F-71E9F63C6491}" type="parTrans" cxnId="{1128D9E0-1475-FE4E-A308-371F489604A9}">
      <dgm:prSet/>
      <dgm:spPr/>
      <dgm:t>
        <a:bodyPr/>
        <a:lstStyle/>
        <a:p>
          <a:endParaRPr lang="en-US"/>
        </a:p>
      </dgm:t>
    </dgm:pt>
    <dgm:pt modelId="{4083CA5C-B04C-844C-AB7A-9C35676C2D96}" type="sibTrans" cxnId="{1128D9E0-1475-FE4E-A308-371F489604A9}">
      <dgm:prSet/>
      <dgm:spPr/>
      <dgm:t>
        <a:bodyPr/>
        <a:lstStyle/>
        <a:p>
          <a:endParaRPr lang="en-US"/>
        </a:p>
      </dgm:t>
    </dgm:pt>
    <dgm:pt modelId="{70238E35-D079-D747-92D4-D76398663B6B}">
      <dgm:prSet phldrT="[Text]"/>
      <dgm:spPr/>
      <dgm:t>
        <a:bodyPr/>
        <a:lstStyle/>
        <a:p>
          <a:r>
            <a:rPr lang="en-US" dirty="0" smtClean="0"/>
            <a:t>130% Increase</a:t>
          </a:r>
          <a:endParaRPr lang="en-US" dirty="0"/>
        </a:p>
      </dgm:t>
    </dgm:pt>
    <dgm:pt modelId="{DAD46181-8D9C-2E4F-9669-62486FD8479F}" type="parTrans" cxnId="{863F2797-3260-5943-8FCD-87C4611D2402}">
      <dgm:prSet/>
      <dgm:spPr/>
      <dgm:t>
        <a:bodyPr/>
        <a:lstStyle/>
        <a:p>
          <a:endParaRPr lang="en-US"/>
        </a:p>
      </dgm:t>
    </dgm:pt>
    <dgm:pt modelId="{3A919E30-1CB0-7840-8BF4-77BBD72D1532}" type="sibTrans" cxnId="{863F2797-3260-5943-8FCD-87C4611D2402}">
      <dgm:prSet/>
      <dgm:spPr/>
      <dgm:t>
        <a:bodyPr/>
        <a:lstStyle/>
        <a:p>
          <a:endParaRPr lang="en-US"/>
        </a:p>
      </dgm:t>
    </dgm:pt>
    <dgm:pt modelId="{F5933D01-EDC9-2747-9C69-3A0CD7E38594}" type="pres">
      <dgm:prSet presAssocID="{8B1AA6A3-87D1-BF46-AD69-2475E65AA4E3}" presName="Name0" presStyleCnt="0">
        <dgm:presLayoutVars>
          <dgm:chPref val="3"/>
          <dgm:dir/>
          <dgm:animLvl val="lvl"/>
          <dgm:resizeHandles/>
        </dgm:presLayoutVars>
      </dgm:prSet>
      <dgm:spPr/>
      <dgm:t>
        <a:bodyPr/>
        <a:lstStyle/>
        <a:p>
          <a:endParaRPr lang="en-US"/>
        </a:p>
      </dgm:t>
    </dgm:pt>
    <dgm:pt modelId="{A3F0C823-CD44-4241-B358-2E5BDE0EA8AD}" type="pres">
      <dgm:prSet presAssocID="{6DE7AFFE-9057-8541-8637-C43DEEDE9281}" presName="horFlow" presStyleCnt="0"/>
      <dgm:spPr/>
    </dgm:pt>
    <dgm:pt modelId="{380D9969-58C3-6F4B-A070-0F1BB75C04C8}" type="pres">
      <dgm:prSet presAssocID="{6DE7AFFE-9057-8541-8637-C43DEEDE9281}" presName="bigChev" presStyleLbl="node1" presStyleIdx="0" presStyleCnt="4"/>
      <dgm:spPr/>
      <dgm:t>
        <a:bodyPr/>
        <a:lstStyle/>
        <a:p>
          <a:endParaRPr lang="en-US"/>
        </a:p>
      </dgm:t>
    </dgm:pt>
    <dgm:pt modelId="{457A3306-3882-4746-83D3-1516E8A77269}" type="pres">
      <dgm:prSet presAssocID="{D6DF97CA-D332-9B4F-90A0-657D40D0CB90}" presName="parTrans" presStyleCnt="0"/>
      <dgm:spPr/>
    </dgm:pt>
    <dgm:pt modelId="{2ECAD1A2-DD1C-2040-A546-113CFBEFC250}" type="pres">
      <dgm:prSet presAssocID="{989C498C-BE8A-4F40-A428-A1AC1E9F3531}" presName="node" presStyleLbl="alignAccFollowNode1" presStyleIdx="0" presStyleCnt="4" custScaleX="173060">
        <dgm:presLayoutVars>
          <dgm:bulletEnabled val="1"/>
        </dgm:presLayoutVars>
      </dgm:prSet>
      <dgm:spPr/>
      <dgm:t>
        <a:bodyPr/>
        <a:lstStyle/>
        <a:p>
          <a:endParaRPr lang="en-US"/>
        </a:p>
      </dgm:t>
    </dgm:pt>
    <dgm:pt modelId="{D50FC87A-FF1B-284B-B2C5-90B31BCA551F}" type="pres">
      <dgm:prSet presAssocID="{6DE7AFFE-9057-8541-8637-C43DEEDE9281}" presName="vSp" presStyleCnt="0"/>
      <dgm:spPr/>
    </dgm:pt>
    <dgm:pt modelId="{5209D5D4-6C98-6846-858A-546448135F73}" type="pres">
      <dgm:prSet presAssocID="{AEF84147-ACDC-DA40-956D-AF6F9237C6A4}" presName="horFlow" presStyleCnt="0"/>
      <dgm:spPr/>
    </dgm:pt>
    <dgm:pt modelId="{139CBD5E-3702-A447-92C8-9AA80B955D19}" type="pres">
      <dgm:prSet presAssocID="{AEF84147-ACDC-DA40-956D-AF6F9237C6A4}" presName="bigChev" presStyleLbl="node1" presStyleIdx="1" presStyleCnt="4"/>
      <dgm:spPr/>
      <dgm:t>
        <a:bodyPr/>
        <a:lstStyle/>
        <a:p>
          <a:endParaRPr lang="en-US"/>
        </a:p>
      </dgm:t>
    </dgm:pt>
    <dgm:pt modelId="{CE125CB1-414C-0E42-8A9A-CE31E02B50AC}" type="pres">
      <dgm:prSet presAssocID="{4F43CD1F-AF07-5941-A71E-D024A04BC7A9}" presName="parTrans" presStyleCnt="0"/>
      <dgm:spPr/>
    </dgm:pt>
    <dgm:pt modelId="{6C9BB871-6E36-4F43-89DE-0F6A4F0B24AC}" type="pres">
      <dgm:prSet presAssocID="{D096117F-3461-9F4E-A29B-ED515C600F6F}" presName="node" presStyleLbl="alignAccFollowNode1" presStyleIdx="1" presStyleCnt="4" custScaleX="173629">
        <dgm:presLayoutVars>
          <dgm:bulletEnabled val="1"/>
        </dgm:presLayoutVars>
      </dgm:prSet>
      <dgm:spPr/>
      <dgm:t>
        <a:bodyPr/>
        <a:lstStyle/>
        <a:p>
          <a:endParaRPr lang="en-US"/>
        </a:p>
      </dgm:t>
    </dgm:pt>
    <dgm:pt modelId="{26E957AE-BCA7-8E49-A7AD-AC240F4CD3F7}" type="pres">
      <dgm:prSet presAssocID="{AEF84147-ACDC-DA40-956D-AF6F9237C6A4}" presName="vSp" presStyleCnt="0"/>
      <dgm:spPr/>
    </dgm:pt>
    <dgm:pt modelId="{EBA9D04C-B2C7-624F-99CF-8538C759B72B}" type="pres">
      <dgm:prSet presAssocID="{9E889AFE-B998-F741-B094-69CF72C071F1}" presName="horFlow" presStyleCnt="0"/>
      <dgm:spPr/>
    </dgm:pt>
    <dgm:pt modelId="{C706ECBA-3777-7E42-B361-10DA6D2B8EF5}" type="pres">
      <dgm:prSet presAssocID="{9E889AFE-B998-F741-B094-69CF72C071F1}" presName="bigChev" presStyleLbl="node1" presStyleIdx="2" presStyleCnt="4"/>
      <dgm:spPr/>
      <dgm:t>
        <a:bodyPr/>
        <a:lstStyle/>
        <a:p>
          <a:endParaRPr lang="en-US"/>
        </a:p>
      </dgm:t>
    </dgm:pt>
    <dgm:pt modelId="{9C7AE9DC-AD59-FD45-B9E9-A2BA1207D5EC}" type="pres">
      <dgm:prSet presAssocID="{7E28DA77-A3D8-B440-B861-6DD22EC2DC5C}" presName="parTrans" presStyleCnt="0"/>
      <dgm:spPr/>
    </dgm:pt>
    <dgm:pt modelId="{F44650BF-2739-7E41-A691-5E30BA9989DA}" type="pres">
      <dgm:prSet presAssocID="{D3A59BC0-045E-9041-9E73-E8CFE433B636}" presName="node" presStyleLbl="alignAccFollowNode1" presStyleIdx="2" presStyleCnt="4" custScaleX="173230">
        <dgm:presLayoutVars>
          <dgm:bulletEnabled val="1"/>
        </dgm:presLayoutVars>
      </dgm:prSet>
      <dgm:spPr/>
      <dgm:t>
        <a:bodyPr/>
        <a:lstStyle/>
        <a:p>
          <a:endParaRPr lang="en-US"/>
        </a:p>
      </dgm:t>
    </dgm:pt>
    <dgm:pt modelId="{D194E4CF-7600-524F-9368-3E809C862126}" type="pres">
      <dgm:prSet presAssocID="{9E889AFE-B998-F741-B094-69CF72C071F1}" presName="vSp" presStyleCnt="0"/>
      <dgm:spPr/>
    </dgm:pt>
    <dgm:pt modelId="{FCE8D45D-A5C3-704A-A36D-EFEA8A4AB137}" type="pres">
      <dgm:prSet presAssocID="{728F5FC3-0D5B-C74C-B19C-4FABFD863EB8}" presName="horFlow" presStyleCnt="0"/>
      <dgm:spPr/>
    </dgm:pt>
    <dgm:pt modelId="{5C9A0FF0-328C-3A43-8483-0CC3B47E5B4F}" type="pres">
      <dgm:prSet presAssocID="{728F5FC3-0D5B-C74C-B19C-4FABFD863EB8}" presName="bigChev" presStyleLbl="node1" presStyleIdx="3" presStyleCnt="4"/>
      <dgm:spPr/>
      <dgm:t>
        <a:bodyPr/>
        <a:lstStyle/>
        <a:p>
          <a:endParaRPr lang="en-US"/>
        </a:p>
      </dgm:t>
    </dgm:pt>
    <dgm:pt modelId="{450F7955-8E0F-2B4E-8F77-90460733BAAC}" type="pres">
      <dgm:prSet presAssocID="{DAD46181-8D9C-2E4F-9669-62486FD8479F}" presName="parTrans" presStyleCnt="0"/>
      <dgm:spPr/>
    </dgm:pt>
    <dgm:pt modelId="{A6C1898E-663F-524E-A224-40F64DBFC3CA}" type="pres">
      <dgm:prSet presAssocID="{70238E35-D079-D747-92D4-D76398663B6B}" presName="node" presStyleLbl="alignAccFollowNode1" presStyleIdx="3" presStyleCnt="4" custScaleX="173230">
        <dgm:presLayoutVars>
          <dgm:bulletEnabled val="1"/>
        </dgm:presLayoutVars>
      </dgm:prSet>
      <dgm:spPr/>
      <dgm:t>
        <a:bodyPr/>
        <a:lstStyle/>
        <a:p>
          <a:endParaRPr lang="en-US"/>
        </a:p>
      </dgm:t>
    </dgm:pt>
  </dgm:ptLst>
  <dgm:cxnLst>
    <dgm:cxn modelId="{6E38C499-5F7F-0541-92EE-5C9FA7E949F2}" srcId="{9E889AFE-B998-F741-B094-69CF72C071F1}" destId="{D3A59BC0-045E-9041-9E73-E8CFE433B636}" srcOrd="0" destOrd="0" parTransId="{7E28DA77-A3D8-B440-B861-6DD22EC2DC5C}" sibTransId="{5B66D900-05BC-E640-9DC1-4CCF05823716}"/>
    <dgm:cxn modelId="{4B472FD4-FBAF-914E-9914-F09EAA629F0D}" type="presOf" srcId="{6DE7AFFE-9057-8541-8637-C43DEEDE9281}" destId="{380D9969-58C3-6F4B-A070-0F1BB75C04C8}" srcOrd="0" destOrd="0" presId="urn:microsoft.com/office/officeart/2005/8/layout/lProcess3"/>
    <dgm:cxn modelId="{09C726A1-9C99-FC47-A266-44BBFD7A0566}" type="presOf" srcId="{9E889AFE-B998-F741-B094-69CF72C071F1}" destId="{C706ECBA-3777-7E42-B361-10DA6D2B8EF5}" srcOrd="0" destOrd="0" presId="urn:microsoft.com/office/officeart/2005/8/layout/lProcess3"/>
    <dgm:cxn modelId="{863F2797-3260-5943-8FCD-87C4611D2402}" srcId="{728F5FC3-0D5B-C74C-B19C-4FABFD863EB8}" destId="{70238E35-D079-D747-92D4-D76398663B6B}" srcOrd="0" destOrd="0" parTransId="{DAD46181-8D9C-2E4F-9669-62486FD8479F}" sibTransId="{3A919E30-1CB0-7840-8BF4-77BBD72D1532}"/>
    <dgm:cxn modelId="{7A54C6DD-1A1E-4541-AA5E-A335DBEE1DA3}" type="presOf" srcId="{D096117F-3461-9F4E-A29B-ED515C600F6F}" destId="{6C9BB871-6E36-4F43-89DE-0F6A4F0B24AC}" srcOrd="0" destOrd="0" presId="urn:microsoft.com/office/officeart/2005/8/layout/lProcess3"/>
    <dgm:cxn modelId="{59AFA1E1-9885-C847-B067-2887221ADCF6}" type="presOf" srcId="{AEF84147-ACDC-DA40-956D-AF6F9237C6A4}" destId="{139CBD5E-3702-A447-92C8-9AA80B955D19}" srcOrd="0" destOrd="0" presId="urn:microsoft.com/office/officeart/2005/8/layout/lProcess3"/>
    <dgm:cxn modelId="{5E48DECA-5643-0143-9C60-49C66B3F7923}" srcId="{8B1AA6A3-87D1-BF46-AD69-2475E65AA4E3}" destId="{AEF84147-ACDC-DA40-956D-AF6F9237C6A4}" srcOrd="1" destOrd="0" parTransId="{B4950B15-1697-7244-9BF4-B8B93EA5C8DE}" sibTransId="{7D6B7ADC-B974-3049-8A6A-993B22255EB9}"/>
    <dgm:cxn modelId="{6174AAA9-00C2-1649-BE25-5D79642943F0}" srcId="{8B1AA6A3-87D1-BF46-AD69-2475E65AA4E3}" destId="{9E889AFE-B998-F741-B094-69CF72C071F1}" srcOrd="2" destOrd="0" parTransId="{C13D32CA-F0CA-944F-9135-B987BE2A081D}" sibTransId="{949749C7-3293-9F4E-A88F-5CE2A8377FD4}"/>
    <dgm:cxn modelId="{6D47BDE4-94E0-B84A-8E7D-DC3DDEDA467C}" type="presOf" srcId="{989C498C-BE8A-4F40-A428-A1AC1E9F3531}" destId="{2ECAD1A2-DD1C-2040-A546-113CFBEFC250}" srcOrd="0" destOrd="0" presId="urn:microsoft.com/office/officeart/2005/8/layout/lProcess3"/>
    <dgm:cxn modelId="{4744DD26-6BA4-DE47-A428-83D085DA8B8F}" srcId="{AEF84147-ACDC-DA40-956D-AF6F9237C6A4}" destId="{D096117F-3461-9F4E-A29B-ED515C600F6F}" srcOrd="0" destOrd="0" parTransId="{4F43CD1F-AF07-5941-A71E-D024A04BC7A9}" sibTransId="{2C9776B1-8ECE-ED42-8D80-98BD11C9DC11}"/>
    <dgm:cxn modelId="{B934B9AE-F953-7A42-85E7-4F7A5CE2F10B}" type="presOf" srcId="{70238E35-D079-D747-92D4-D76398663B6B}" destId="{A6C1898E-663F-524E-A224-40F64DBFC3CA}" srcOrd="0" destOrd="0" presId="urn:microsoft.com/office/officeart/2005/8/layout/lProcess3"/>
    <dgm:cxn modelId="{2CCD75EA-5887-B840-A3CF-3697AC6EFBD9}" type="presOf" srcId="{8B1AA6A3-87D1-BF46-AD69-2475E65AA4E3}" destId="{F5933D01-EDC9-2747-9C69-3A0CD7E38594}" srcOrd="0" destOrd="0" presId="urn:microsoft.com/office/officeart/2005/8/layout/lProcess3"/>
    <dgm:cxn modelId="{58CA6BB0-8157-C54B-8EB7-1D989BEA1CB3}" srcId="{6DE7AFFE-9057-8541-8637-C43DEEDE9281}" destId="{989C498C-BE8A-4F40-A428-A1AC1E9F3531}" srcOrd="0" destOrd="0" parTransId="{D6DF97CA-D332-9B4F-90A0-657D40D0CB90}" sibTransId="{EF4488A9-73BD-5B40-8DED-37D51BFF232B}"/>
    <dgm:cxn modelId="{71503C1D-6140-214C-86F8-F9A054DB49A3}" srcId="{8B1AA6A3-87D1-BF46-AD69-2475E65AA4E3}" destId="{6DE7AFFE-9057-8541-8637-C43DEEDE9281}" srcOrd="0" destOrd="0" parTransId="{C2A503BA-C908-7743-A01C-D9EE23ACD740}" sibTransId="{F8997E48-6DD3-604C-AB20-B1F68FCF3D0E}"/>
    <dgm:cxn modelId="{1128D9E0-1475-FE4E-A308-371F489604A9}" srcId="{8B1AA6A3-87D1-BF46-AD69-2475E65AA4E3}" destId="{728F5FC3-0D5B-C74C-B19C-4FABFD863EB8}" srcOrd="3" destOrd="0" parTransId="{AEFA21BE-908B-CD44-9B9F-71E9F63C6491}" sibTransId="{4083CA5C-B04C-844C-AB7A-9C35676C2D96}"/>
    <dgm:cxn modelId="{DC1A291A-461E-DD45-8448-4ACDFD10C841}" type="presOf" srcId="{D3A59BC0-045E-9041-9E73-E8CFE433B636}" destId="{F44650BF-2739-7E41-A691-5E30BA9989DA}" srcOrd="0" destOrd="0" presId="urn:microsoft.com/office/officeart/2005/8/layout/lProcess3"/>
    <dgm:cxn modelId="{E98B0F61-0E25-F74B-B97E-0FFAB455A77D}" type="presOf" srcId="{728F5FC3-0D5B-C74C-B19C-4FABFD863EB8}" destId="{5C9A0FF0-328C-3A43-8483-0CC3B47E5B4F}" srcOrd="0" destOrd="0" presId="urn:microsoft.com/office/officeart/2005/8/layout/lProcess3"/>
    <dgm:cxn modelId="{2333D9E4-3C23-E448-98D3-EA28A2AE03A9}" type="presParOf" srcId="{F5933D01-EDC9-2747-9C69-3A0CD7E38594}" destId="{A3F0C823-CD44-4241-B358-2E5BDE0EA8AD}" srcOrd="0" destOrd="0" presId="urn:microsoft.com/office/officeart/2005/8/layout/lProcess3"/>
    <dgm:cxn modelId="{17C36A3C-F367-6946-9681-198B2429F044}" type="presParOf" srcId="{A3F0C823-CD44-4241-B358-2E5BDE0EA8AD}" destId="{380D9969-58C3-6F4B-A070-0F1BB75C04C8}" srcOrd="0" destOrd="0" presId="urn:microsoft.com/office/officeart/2005/8/layout/lProcess3"/>
    <dgm:cxn modelId="{957525D1-4B75-BC4A-9A49-1640A4702160}" type="presParOf" srcId="{A3F0C823-CD44-4241-B358-2E5BDE0EA8AD}" destId="{457A3306-3882-4746-83D3-1516E8A77269}" srcOrd="1" destOrd="0" presId="urn:microsoft.com/office/officeart/2005/8/layout/lProcess3"/>
    <dgm:cxn modelId="{891CC6DB-B4D1-0A46-B9E0-2AE7C0A7D0F1}" type="presParOf" srcId="{A3F0C823-CD44-4241-B358-2E5BDE0EA8AD}" destId="{2ECAD1A2-DD1C-2040-A546-113CFBEFC250}" srcOrd="2" destOrd="0" presId="urn:microsoft.com/office/officeart/2005/8/layout/lProcess3"/>
    <dgm:cxn modelId="{85862E0D-D0DB-0644-8AE8-8689D0B0241F}" type="presParOf" srcId="{F5933D01-EDC9-2747-9C69-3A0CD7E38594}" destId="{D50FC87A-FF1B-284B-B2C5-90B31BCA551F}" srcOrd="1" destOrd="0" presId="urn:microsoft.com/office/officeart/2005/8/layout/lProcess3"/>
    <dgm:cxn modelId="{A4C33B4F-67F8-F34F-8859-A9B72445A48E}" type="presParOf" srcId="{F5933D01-EDC9-2747-9C69-3A0CD7E38594}" destId="{5209D5D4-6C98-6846-858A-546448135F73}" srcOrd="2" destOrd="0" presId="urn:microsoft.com/office/officeart/2005/8/layout/lProcess3"/>
    <dgm:cxn modelId="{7CD3841E-C6C1-014D-B011-BAAD7B6AD5C2}" type="presParOf" srcId="{5209D5D4-6C98-6846-858A-546448135F73}" destId="{139CBD5E-3702-A447-92C8-9AA80B955D19}" srcOrd="0" destOrd="0" presId="urn:microsoft.com/office/officeart/2005/8/layout/lProcess3"/>
    <dgm:cxn modelId="{9C6E9306-2F8F-9746-BB73-70DA6189FAEA}" type="presParOf" srcId="{5209D5D4-6C98-6846-858A-546448135F73}" destId="{CE125CB1-414C-0E42-8A9A-CE31E02B50AC}" srcOrd="1" destOrd="0" presId="urn:microsoft.com/office/officeart/2005/8/layout/lProcess3"/>
    <dgm:cxn modelId="{23622E45-1DF3-6B46-A424-529A05E04824}" type="presParOf" srcId="{5209D5D4-6C98-6846-858A-546448135F73}" destId="{6C9BB871-6E36-4F43-89DE-0F6A4F0B24AC}" srcOrd="2" destOrd="0" presId="urn:microsoft.com/office/officeart/2005/8/layout/lProcess3"/>
    <dgm:cxn modelId="{8631078A-D6AD-1E45-BEC5-297D11BECE5C}" type="presParOf" srcId="{F5933D01-EDC9-2747-9C69-3A0CD7E38594}" destId="{26E957AE-BCA7-8E49-A7AD-AC240F4CD3F7}" srcOrd="3" destOrd="0" presId="urn:microsoft.com/office/officeart/2005/8/layout/lProcess3"/>
    <dgm:cxn modelId="{5FA7A41C-33CA-E044-93FA-EC4638A3542F}" type="presParOf" srcId="{F5933D01-EDC9-2747-9C69-3A0CD7E38594}" destId="{EBA9D04C-B2C7-624F-99CF-8538C759B72B}" srcOrd="4" destOrd="0" presId="urn:microsoft.com/office/officeart/2005/8/layout/lProcess3"/>
    <dgm:cxn modelId="{055CB71F-DD66-D84D-8A98-2B4B0A3AC14E}" type="presParOf" srcId="{EBA9D04C-B2C7-624F-99CF-8538C759B72B}" destId="{C706ECBA-3777-7E42-B361-10DA6D2B8EF5}" srcOrd="0" destOrd="0" presId="urn:microsoft.com/office/officeart/2005/8/layout/lProcess3"/>
    <dgm:cxn modelId="{2079D6A0-5310-FB4E-A206-CD25386704E6}" type="presParOf" srcId="{EBA9D04C-B2C7-624F-99CF-8538C759B72B}" destId="{9C7AE9DC-AD59-FD45-B9E9-A2BA1207D5EC}" srcOrd="1" destOrd="0" presId="urn:microsoft.com/office/officeart/2005/8/layout/lProcess3"/>
    <dgm:cxn modelId="{D501462D-E762-A24A-AC41-5C6FD8393B2C}" type="presParOf" srcId="{EBA9D04C-B2C7-624F-99CF-8538C759B72B}" destId="{F44650BF-2739-7E41-A691-5E30BA9989DA}" srcOrd="2" destOrd="0" presId="urn:microsoft.com/office/officeart/2005/8/layout/lProcess3"/>
    <dgm:cxn modelId="{61E8D653-2AB0-D243-A84F-93E9361ADB40}" type="presParOf" srcId="{F5933D01-EDC9-2747-9C69-3A0CD7E38594}" destId="{D194E4CF-7600-524F-9368-3E809C862126}" srcOrd="5" destOrd="0" presId="urn:microsoft.com/office/officeart/2005/8/layout/lProcess3"/>
    <dgm:cxn modelId="{8CC79EE3-767A-EF49-9821-899786C0B82C}" type="presParOf" srcId="{F5933D01-EDC9-2747-9C69-3A0CD7E38594}" destId="{FCE8D45D-A5C3-704A-A36D-EFEA8A4AB137}" srcOrd="6" destOrd="0" presId="urn:microsoft.com/office/officeart/2005/8/layout/lProcess3"/>
    <dgm:cxn modelId="{4F13FF75-4F57-9949-8A08-C8B49B4D4539}" type="presParOf" srcId="{FCE8D45D-A5C3-704A-A36D-EFEA8A4AB137}" destId="{5C9A0FF0-328C-3A43-8483-0CC3B47E5B4F}" srcOrd="0" destOrd="0" presId="urn:microsoft.com/office/officeart/2005/8/layout/lProcess3"/>
    <dgm:cxn modelId="{1B699F1A-2A12-154B-847E-E69C5E46946B}" type="presParOf" srcId="{FCE8D45D-A5C3-704A-A36D-EFEA8A4AB137}" destId="{450F7955-8E0F-2B4E-8F77-90460733BAAC}" srcOrd="1" destOrd="0" presId="urn:microsoft.com/office/officeart/2005/8/layout/lProcess3"/>
    <dgm:cxn modelId="{6E4C1A7F-9DB3-D947-A4AC-6143F8F0C4E1}" type="presParOf" srcId="{FCE8D45D-A5C3-704A-A36D-EFEA8A4AB137}" destId="{A6C1898E-663F-524E-A224-40F64DBFC3CA}" srcOrd="2" destOrd="0" presId="urn:microsoft.com/office/officeart/2005/8/layout/l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B1AA6A3-87D1-BF46-AD69-2475E65AA4E3}" type="doc">
      <dgm:prSet loTypeId="urn:microsoft.com/office/officeart/2005/8/layout/lProcess3" loCatId="" qsTypeId="urn:microsoft.com/office/officeart/2005/8/quickstyle/simple4" qsCatId="simple" csTypeId="urn:microsoft.com/office/officeart/2005/8/colors/accent1_2#7" csCatId="accent1" phldr="1"/>
      <dgm:spPr/>
      <dgm:t>
        <a:bodyPr/>
        <a:lstStyle/>
        <a:p>
          <a:endParaRPr lang="en-US"/>
        </a:p>
      </dgm:t>
    </dgm:pt>
    <dgm:pt modelId="{6DE7AFFE-9057-8541-8637-C43DEEDE9281}">
      <dgm:prSet phldrT="[Text]"/>
      <dgm:spPr>
        <a:solidFill>
          <a:srgbClr val="993300"/>
        </a:solidFill>
      </dgm:spPr>
      <dgm:t>
        <a:bodyPr/>
        <a:lstStyle/>
        <a:p>
          <a:r>
            <a:rPr lang="en-US" dirty="0" smtClean="0"/>
            <a:t>Inequity</a:t>
          </a:r>
          <a:endParaRPr lang="en-US" dirty="0"/>
        </a:p>
      </dgm:t>
    </dgm:pt>
    <dgm:pt modelId="{C2A503BA-C908-7743-A01C-D9EE23ACD740}" type="parTrans" cxnId="{71503C1D-6140-214C-86F8-F9A054DB49A3}">
      <dgm:prSet/>
      <dgm:spPr/>
      <dgm:t>
        <a:bodyPr/>
        <a:lstStyle/>
        <a:p>
          <a:endParaRPr lang="en-US"/>
        </a:p>
      </dgm:t>
    </dgm:pt>
    <dgm:pt modelId="{F8997E48-6DD3-604C-AB20-B1F68FCF3D0E}" type="sibTrans" cxnId="{71503C1D-6140-214C-86F8-F9A054DB49A3}">
      <dgm:prSet/>
      <dgm:spPr/>
      <dgm:t>
        <a:bodyPr/>
        <a:lstStyle/>
        <a:p>
          <a:endParaRPr lang="en-US"/>
        </a:p>
      </dgm:t>
    </dgm:pt>
    <dgm:pt modelId="{AEF84147-ACDC-DA40-956D-AF6F9237C6A4}">
      <dgm:prSet phldrT="[Text]"/>
      <dgm:spPr>
        <a:solidFill>
          <a:srgbClr val="993300"/>
        </a:solidFill>
      </dgm:spPr>
      <dgm:t>
        <a:bodyPr/>
        <a:lstStyle/>
        <a:p>
          <a:r>
            <a:rPr lang="en-US" dirty="0" smtClean="0"/>
            <a:t>Gender</a:t>
          </a:r>
          <a:endParaRPr lang="en-US" dirty="0"/>
        </a:p>
      </dgm:t>
    </dgm:pt>
    <dgm:pt modelId="{B4950B15-1697-7244-9BF4-B8B93EA5C8DE}" type="parTrans" cxnId="{5E48DECA-5643-0143-9C60-49C66B3F7923}">
      <dgm:prSet/>
      <dgm:spPr/>
      <dgm:t>
        <a:bodyPr/>
        <a:lstStyle/>
        <a:p>
          <a:endParaRPr lang="en-US"/>
        </a:p>
      </dgm:t>
    </dgm:pt>
    <dgm:pt modelId="{7D6B7ADC-B974-3049-8A6A-993B22255EB9}" type="sibTrans" cxnId="{5E48DECA-5643-0143-9C60-49C66B3F7923}">
      <dgm:prSet/>
      <dgm:spPr/>
      <dgm:t>
        <a:bodyPr/>
        <a:lstStyle/>
        <a:p>
          <a:endParaRPr lang="en-US"/>
        </a:p>
      </dgm:t>
    </dgm:pt>
    <dgm:pt modelId="{9E889AFE-B998-F741-B094-69CF72C071F1}">
      <dgm:prSet phldrT="[Text]"/>
      <dgm:spPr>
        <a:solidFill>
          <a:srgbClr val="993300"/>
        </a:solidFill>
      </dgm:spPr>
      <dgm:t>
        <a:bodyPr/>
        <a:lstStyle/>
        <a:p>
          <a:r>
            <a:rPr lang="en-US" dirty="0" smtClean="0"/>
            <a:t>Facebook</a:t>
          </a:r>
          <a:endParaRPr lang="en-US" dirty="0"/>
        </a:p>
      </dgm:t>
    </dgm:pt>
    <dgm:pt modelId="{C13D32CA-F0CA-944F-9135-B987BE2A081D}" type="parTrans" cxnId="{6174AAA9-00C2-1649-BE25-5D79642943F0}">
      <dgm:prSet/>
      <dgm:spPr/>
      <dgm:t>
        <a:bodyPr/>
        <a:lstStyle/>
        <a:p>
          <a:endParaRPr lang="en-US"/>
        </a:p>
      </dgm:t>
    </dgm:pt>
    <dgm:pt modelId="{949749C7-3293-9F4E-A88F-5CE2A8377FD4}" type="sibTrans" cxnId="{6174AAA9-00C2-1649-BE25-5D79642943F0}">
      <dgm:prSet/>
      <dgm:spPr/>
      <dgm:t>
        <a:bodyPr/>
        <a:lstStyle/>
        <a:p>
          <a:endParaRPr lang="en-US"/>
        </a:p>
      </dgm:t>
    </dgm:pt>
    <dgm:pt modelId="{D3A59BC0-045E-9041-9E73-E8CFE433B636}">
      <dgm:prSet phldrT="[Text]"/>
      <dgm:spPr/>
      <dgm:t>
        <a:bodyPr/>
        <a:lstStyle/>
        <a:p>
          <a:r>
            <a:rPr lang="en-US" dirty="0" smtClean="0"/>
            <a:t>800 Million Users</a:t>
          </a:r>
          <a:endParaRPr lang="en-US" dirty="0"/>
        </a:p>
      </dgm:t>
    </dgm:pt>
    <dgm:pt modelId="{7E28DA77-A3D8-B440-B861-6DD22EC2DC5C}" type="parTrans" cxnId="{6E38C499-5F7F-0541-92EE-5C9FA7E949F2}">
      <dgm:prSet/>
      <dgm:spPr/>
      <dgm:t>
        <a:bodyPr/>
        <a:lstStyle/>
        <a:p>
          <a:endParaRPr lang="en-US"/>
        </a:p>
      </dgm:t>
    </dgm:pt>
    <dgm:pt modelId="{5B66D900-05BC-E640-9DC1-4CCF05823716}" type="sibTrans" cxnId="{6E38C499-5F7F-0541-92EE-5C9FA7E949F2}">
      <dgm:prSet/>
      <dgm:spPr/>
      <dgm:t>
        <a:bodyPr/>
        <a:lstStyle/>
        <a:p>
          <a:endParaRPr lang="en-US"/>
        </a:p>
      </dgm:t>
    </dgm:pt>
    <dgm:pt modelId="{989C498C-BE8A-4F40-A428-A1AC1E9F3531}">
      <dgm:prSet phldrT="[Text]"/>
      <dgm:spPr/>
      <dgm:t>
        <a:bodyPr/>
        <a:lstStyle/>
        <a:p>
          <a:r>
            <a:rPr lang="en-US" dirty="0" smtClean="0"/>
            <a:t>100 Wealthiest Families could end poverty</a:t>
          </a:r>
          <a:endParaRPr lang="en-US" dirty="0"/>
        </a:p>
      </dgm:t>
    </dgm:pt>
    <dgm:pt modelId="{EF4488A9-73BD-5B40-8DED-37D51BFF232B}" type="sibTrans" cxnId="{58CA6BB0-8157-C54B-8EB7-1D989BEA1CB3}">
      <dgm:prSet/>
      <dgm:spPr/>
      <dgm:t>
        <a:bodyPr/>
        <a:lstStyle/>
        <a:p>
          <a:endParaRPr lang="en-US"/>
        </a:p>
      </dgm:t>
    </dgm:pt>
    <dgm:pt modelId="{D6DF97CA-D332-9B4F-90A0-657D40D0CB90}" type="parTrans" cxnId="{58CA6BB0-8157-C54B-8EB7-1D989BEA1CB3}">
      <dgm:prSet/>
      <dgm:spPr/>
      <dgm:t>
        <a:bodyPr/>
        <a:lstStyle/>
        <a:p>
          <a:endParaRPr lang="en-US"/>
        </a:p>
      </dgm:t>
    </dgm:pt>
    <dgm:pt modelId="{D096117F-3461-9F4E-A29B-ED515C600F6F}">
      <dgm:prSet phldrT="[Text]"/>
      <dgm:spPr/>
      <dgm:t>
        <a:bodyPr/>
        <a:lstStyle/>
        <a:p>
          <a:r>
            <a:rPr lang="en-US" dirty="0" smtClean="0">
              <a:solidFill>
                <a:schemeClr val="tx1"/>
              </a:solidFill>
            </a:rPr>
            <a:t>Women </a:t>
          </a:r>
          <a:r>
            <a:rPr lang="en-US" dirty="0" smtClean="0"/>
            <a:t>overtaken men in Postsecondary Enrollment (Canada)</a:t>
          </a:r>
          <a:endParaRPr lang="en-US" dirty="0"/>
        </a:p>
      </dgm:t>
    </dgm:pt>
    <dgm:pt modelId="{2C9776B1-8ECE-ED42-8D80-98BD11C9DC11}" type="sibTrans" cxnId="{4744DD26-6BA4-DE47-A428-83D085DA8B8F}">
      <dgm:prSet/>
      <dgm:spPr/>
      <dgm:t>
        <a:bodyPr/>
        <a:lstStyle/>
        <a:p>
          <a:endParaRPr lang="en-US"/>
        </a:p>
      </dgm:t>
    </dgm:pt>
    <dgm:pt modelId="{4F43CD1F-AF07-5941-A71E-D024A04BC7A9}" type="parTrans" cxnId="{4744DD26-6BA4-DE47-A428-83D085DA8B8F}">
      <dgm:prSet/>
      <dgm:spPr/>
      <dgm:t>
        <a:bodyPr/>
        <a:lstStyle/>
        <a:p>
          <a:endParaRPr lang="en-US"/>
        </a:p>
      </dgm:t>
    </dgm:pt>
    <dgm:pt modelId="{F5933D01-EDC9-2747-9C69-3A0CD7E38594}" type="pres">
      <dgm:prSet presAssocID="{8B1AA6A3-87D1-BF46-AD69-2475E65AA4E3}" presName="Name0" presStyleCnt="0">
        <dgm:presLayoutVars>
          <dgm:chPref val="3"/>
          <dgm:dir/>
          <dgm:animLvl val="lvl"/>
          <dgm:resizeHandles/>
        </dgm:presLayoutVars>
      </dgm:prSet>
      <dgm:spPr/>
      <dgm:t>
        <a:bodyPr/>
        <a:lstStyle/>
        <a:p>
          <a:endParaRPr lang="en-US"/>
        </a:p>
      </dgm:t>
    </dgm:pt>
    <dgm:pt modelId="{A3F0C823-CD44-4241-B358-2E5BDE0EA8AD}" type="pres">
      <dgm:prSet presAssocID="{6DE7AFFE-9057-8541-8637-C43DEEDE9281}" presName="horFlow" presStyleCnt="0"/>
      <dgm:spPr/>
    </dgm:pt>
    <dgm:pt modelId="{380D9969-58C3-6F4B-A070-0F1BB75C04C8}" type="pres">
      <dgm:prSet presAssocID="{6DE7AFFE-9057-8541-8637-C43DEEDE9281}" presName="bigChev" presStyleLbl="node1" presStyleIdx="0" presStyleCnt="3"/>
      <dgm:spPr/>
      <dgm:t>
        <a:bodyPr/>
        <a:lstStyle/>
        <a:p>
          <a:endParaRPr lang="en-US"/>
        </a:p>
      </dgm:t>
    </dgm:pt>
    <dgm:pt modelId="{457A3306-3882-4746-83D3-1516E8A77269}" type="pres">
      <dgm:prSet presAssocID="{D6DF97CA-D332-9B4F-90A0-657D40D0CB90}" presName="parTrans" presStyleCnt="0"/>
      <dgm:spPr/>
    </dgm:pt>
    <dgm:pt modelId="{2ECAD1A2-DD1C-2040-A546-113CFBEFC250}" type="pres">
      <dgm:prSet presAssocID="{989C498C-BE8A-4F40-A428-A1AC1E9F3531}" presName="node" presStyleLbl="alignAccFollowNode1" presStyleIdx="0" presStyleCnt="3" custScaleX="173060">
        <dgm:presLayoutVars>
          <dgm:bulletEnabled val="1"/>
        </dgm:presLayoutVars>
      </dgm:prSet>
      <dgm:spPr/>
      <dgm:t>
        <a:bodyPr/>
        <a:lstStyle/>
        <a:p>
          <a:endParaRPr lang="en-US"/>
        </a:p>
      </dgm:t>
    </dgm:pt>
    <dgm:pt modelId="{D50FC87A-FF1B-284B-B2C5-90B31BCA551F}" type="pres">
      <dgm:prSet presAssocID="{6DE7AFFE-9057-8541-8637-C43DEEDE9281}" presName="vSp" presStyleCnt="0"/>
      <dgm:spPr/>
    </dgm:pt>
    <dgm:pt modelId="{5209D5D4-6C98-6846-858A-546448135F73}" type="pres">
      <dgm:prSet presAssocID="{AEF84147-ACDC-DA40-956D-AF6F9237C6A4}" presName="horFlow" presStyleCnt="0"/>
      <dgm:spPr/>
    </dgm:pt>
    <dgm:pt modelId="{139CBD5E-3702-A447-92C8-9AA80B955D19}" type="pres">
      <dgm:prSet presAssocID="{AEF84147-ACDC-DA40-956D-AF6F9237C6A4}" presName="bigChev" presStyleLbl="node1" presStyleIdx="1" presStyleCnt="3"/>
      <dgm:spPr/>
      <dgm:t>
        <a:bodyPr/>
        <a:lstStyle/>
        <a:p>
          <a:endParaRPr lang="en-US"/>
        </a:p>
      </dgm:t>
    </dgm:pt>
    <dgm:pt modelId="{CE125CB1-414C-0E42-8A9A-CE31E02B50AC}" type="pres">
      <dgm:prSet presAssocID="{4F43CD1F-AF07-5941-A71E-D024A04BC7A9}" presName="parTrans" presStyleCnt="0"/>
      <dgm:spPr/>
    </dgm:pt>
    <dgm:pt modelId="{6C9BB871-6E36-4F43-89DE-0F6A4F0B24AC}" type="pres">
      <dgm:prSet presAssocID="{D096117F-3461-9F4E-A29B-ED515C600F6F}" presName="node" presStyleLbl="alignAccFollowNode1" presStyleIdx="1" presStyleCnt="3" custScaleX="173629">
        <dgm:presLayoutVars>
          <dgm:bulletEnabled val="1"/>
        </dgm:presLayoutVars>
      </dgm:prSet>
      <dgm:spPr/>
      <dgm:t>
        <a:bodyPr/>
        <a:lstStyle/>
        <a:p>
          <a:endParaRPr lang="en-US"/>
        </a:p>
      </dgm:t>
    </dgm:pt>
    <dgm:pt modelId="{26E957AE-BCA7-8E49-A7AD-AC240F4CD3F7}" type="pres">
      <dgm:prSet presAssocID="{AEF84147-ACDC-DA40-956D-AF6F9237C6A4}" presName="vSp" presStyleCnt="0"/>
      <dgm:spPr/>
    </dgm:pt>
    <dgm:pt modelId="{EBA9D04C-B2C7-624F-99CF-8538C759B72B}" type="pres">
      <dgm:prSet presAssocID="{9E889AFE-B998-F741-B094-69CF72C071F1}" presName="horFlow" presStyleCnt="0"/>
      <dgm:spPr/>
    </dgm:pt>
    <dgm:pt modelId="{C706ECBA-3777-7E42-B361-10DA6D2B8EF5}" type="pres">
      <dgm:prSet presAssocID="{9E889AFE-B998-F741-B094-69CF72C071F1}" presName="bigChev" presStyleLbl="node1" presStyleIdx="2" presStyleCnt="3"/>
      <dgm:spPr/>
      <dgm:t>
        <a:bodyPr/>
        <a:lstStyle/>
        <a:p>
          <a:endParaRPr lang="en-US"/>
        </a:p>
      </dgm:t>
    </dgm:pt>
    <dgm:pt modelId="{9C7AE9DC-AD59-FD45-B9E9-A2BA1207D5EC}" type="pres">
      <dgm:prSet presAssocID="{7E28DA77-A3D8-B440-B861-6DD22EC2DC5C}" presName="parTrans" presStyleCnt="0"/>
      <dgm:spPr/>
    </dgm:pt>
    <dgm:pt modelId="{F44650BF-2739-7E41-A691-5E30BA9989DA}" type="pres">
      <dgm:prSet presAssocID="{D3A59BC0-045E-9041-9E73-E8CFE433B636}" presName="node" presStyleLbl="alignAccFollowNode1" presStyleIdx="2" presStyleCnt="3" custScaleX="173230">
        <dgm:presLayoutVars>
          <dgm:bulletEnabled val="1"/>
        </dgm:presLayoutVars>
      </dgm:prSet>
      <dgm:spPr/>
      <dgm:t>
        <a:bodyPr/>
        <a:lstStyle/>
        <a:p>
          <a:endParaRPr lang="en-US"/>
        </a:p>
      </dgm:t>
    </dgm:pt>
  </dgm:ptLst>
  <dgm:cxnLst>
    <dgm:cxn modelId="{E32168E5-32BF-3149-A80D-5898C243DCB8}" type="presOf" srcId="{AEF84147-ACDC-DA40-956D-AF6F9237C6A4}" destId="{139CBD5E-3702-A447-92C8-9AA80B955D19}" srcOrd="0" destOrd="0" presId="urn:microsoft.com/office/officeart/2005/8/layout/lProcess3"/>
    <dgm:cxn modelId="{6E38C499-5F7F-0541-92EE-5C9FA7E949F2}" srcId="{9E889AFE-B998-F741-B094-69CF72C071F1}" destId="{D3A59BC0-045E-9041-9E73-E8CFE433B636}" srcOrd="0" destOrd="0" parTransId="{7E28DA77-A3D8-B440-B861-6DD22EC2DC5C}" sibTransId="{5B66D900-05BC-E640-9DC1-4CCF05823716}"/>
    <dgm:cxn modelId="{9BB92289-4466-8546-BB60-BE8EBC569108}" type="presOf" srcId="{989C498C-BE8A-4F40-A428-A1AC1E9F3531}" destId="{2ECAD1A2-DD1C-2040-A546-113CFBEFC250}" srcOrd="0" destOrd="0" presId="urn:microsoft.com/office/officeart/2005/8/layout/lProcess3"/>
    <dgm:cxn modelId="{5E48DECA-5643-0143-9C60-49C66B3F7923}" srcId="{8B1AA6A3-87D1-BF46-AD69-2475E65AA4E3}" destId="{AEF84147-ACDC-DA40-956D-AF6F9237C6A4}" srcOrd="1" destOrd="0" parTransId="{B4950B15-1697-7244-9BF4-B8B93EA5C8DE}" sibTransId="{7D6B7ADC-B974-3049-8A6A-993B22255EB9}"/>
    <dgm:cxn modelId="{6174AAA9-00C2-1649-BE25-5D79642943F0}" srcId="{8B1AA6A3-87D1-BF46-AD69-2475E65AA4E3}" destId="{9E889AFE-B998-F741-B094-69CF72C071F1}" srcOrd="2" destOrd="0" parTransId="{C13D32CA-F0CA-944F-9135-B987BE2A081D}" sibTransId="{949749C7-3293-9F4E-A88F-5CE2A8377FD4}"/>
    <dgm:cxn modelId="{4744DD26-6BA4-DE47-A428-83D085DA8B8F}" srcId="{AEF84147-ACDC-DA40-956D-AF6F9237C6A4}" destId="{D096117F-3461-9F4E-A29B-ED515C600F6F}" srcOrd="0" destOrd="0" parTransId="{4F43CD1F-AF07-5941-A71E-D024A04BC7A9}" sibTransId="{2C9776B1-8ECE-ED42-8D80-98BD11C9DC11}"/>
    <dgm:cxn modelId="{58CA6BB0-8157-C54B-8EB7-1D989BEA1CB3}" srcId="{6DE7AFFE-9057-8541-8637-C43DEEDE9281}" destId="{989C498C-BE8A-4F40-A428-A1AC1E9F3531}" srcOrd="0" destOrd="0" parTransId="{D6DF97CA-D332-9B4F-90A0-657D40D0CB90}" sibTransId="{EF4488A9-73BD-5B40-8DED-37D51BFF232B}"/>
    <dgm:cxn modelId="{A0BC9CE0-44C5-1B47-97EE-E36CB30004FF}" type="presOf" srcId="{8B1AA6A3-87D1-BF46-AD69-2475E65AA4E3}" destId="{F5933D01-EDC9-2747-9C69-3A0CD7E38594}" srcOrd="0" destOrd="0" presId="urn:microsoft.com/office/officeart/2005/8/layout/lProcess3"/>
    <dgm:cxn modelId="{71503C1D-6140-214C-86F8-F9A054DB49A3}" srcId="{8B1AA6A3-87D1-BF46-AD69-2475E65AA4E3}" destId="{6DE7AFFE-9057-8541-8637-C43DEEDE9281}" srcOrd="0" destOrd="0" parTransId="{C2A503BA-C908-7743-A01C-D9EE23ACD740}" sibTransId="{F8997E48-6DD3-604C-AB20-B1F68FCF3D0E}"/>
    <dgm:cxn modelId="{A6C97032-12B4-9A40-B189-0B623DB09E66}" type="presOf" srcId="{D3A59BC0-045E-9041-9E73-E8CFE433B636}" destId="{F44650BF-2739-7E41-A691-5E30BA9989DA}" srcOrd="0" destOrd="0" presId="urn:microsoft.com/office/officeart/2005/8/layout/lProcess3"/>
    <dgm:cxn modelId="{E43589FE-77EC-2E43-9972-439A47F5A30E}" type="presOf" srcId="{D096117F-3461-9F4E-A29B-ED515C600F6F}" destId="{6C9BB871-6E36-4F43-89DE-0F6A4F0B24AC}" srcOrd="0" destOrd="0" presId="urn:microsoft.com/office/officeart/2005/8/layout/lProcess3"/>
    <dgm:cxn modelId="{A1AECF30-F44A-5945-B253-E4813E0814B7}" type="presOf" srcId="{6DE7AFFE-9057-8541-8637-C43DEEDE9281}" destId="{380D9969-58C3-6F4B-A070-0F1BB75C04C8}" srcOrd="0" destOrd="0" presId="urn:microsoft.com/office/officeart/2005/8/layout/lProcess3"/>
    <dgm:cxn modelId="{4AC64D37-0DCA-F346-BDFF-BACD85CF4982}" type="presOf" srcId="{9E889AFE-B998-F741-B094-69CF72C071F1}" destId="{C706ECBA-3777-7E42-B361-10DA6D2B8EF5}" srcOrd="0" destOrd="0" presId="urn:microsoft.com/office/officeart/2005/8/layout/lProcess3"/>
    <dgm:cxn modelId="{FA7790EA-6C8B-0B48-A0A2-6AF8913753C1}" type="presParOf" srcId="{F5933D01-EDC9-2747-9C69-3A0CD7E38594}" destId="{A3F0C823-CD44-4241-B358-2E5BDE0EA8AD}" srcOrd="0" destOrd="0" presId="urn:microsoft.com/office/officeart/2005/8/layout/lProcess3"/>
    <dgm:cxn modelId="{FF8622F8-A9B3-4846-A9D5-FF85866F1E28}" type="presParOf" srcId="{A3F0C823-CD44-4241-B358-2E5BDE0EA8AD}" destId="{380D9969-58C3-6F4B-A070-0F1BB75C04C8}" srcOrd="0" destOrd="0" presId="urn:microsoft.com/office/officeart/2005/8/layout/lProcess3"/>
    <dgm:cxn modelId="{065A37E1-ADF9-114F-BC39-7ECE3C7078E9}" type="presParOf" srcId="{A3F0C823-CD44-4241-B358-2E5BDE0EA8AD}" destId="{457A3306-3882-4746-83D3-1516E8A77269}" srcOrd="1" destOrd="0" presId="urn:microsoft.com/office/officeart/2005/8/layout/lProcess3"/>
    <dgm:cxn modelId="{43E1EBC8-7556-114C-BD49-875309D99C69}" type="presParOf" srcId="{A3F0C823-CD44-4241-B358-2E5BDE0EA8AD}" destId="{2ECAD1A2-DD1C-2040-A546-113CFBEFC250}" srcOrd="2" destOrd="0" presId="urn:microsoft.com/office/officeart/2005/8/layout/lProcess3"/>
    <dgm:cxn modelId="{DB3AA4B1-23BD-954D-BB36-B3536FB6DAA1}" type="presParOf" srcId="{F5933D01-EDC9-2747-9C69-3A0CD7E38594}" destId="{D50FC87A-FF1B-284B-B2C5-90B31BCA551F}" srcOrd="1" destOrd="0" presId="urn:microsoft.com/office/officeart/2005/8/layout/lProcess3"/>
    <dgm:cxn modelId="{4AFF39B4-3C80-3C4D-B209-D19B78573EF7}" type="presParOf" srcId="{F5933D01-EDC9-2747-9C69-3A0CD7E38594}" destId="{5209D5D4-6C98-6846-858A-546448135F73}" srcOrd="2" destOrd="0" presId="urn:microsoft.com/office/officeart/2005/8/layout/lProcess3"/>
    <dgm:cxn modelId="{B6A52D3E-C7FC-814F-AC09-B8BFE3DF1E42}" type="presParOf" srcId="{5209D5D4-6C98-6846-858A-546448135F73}" destId="{139CBD5E-3702-A447-92C8-9AA80B955D19}" srcOrd="0" destOrd="0" presId="urn:microsoft.com/office/officeart/2005/8/layout/lProcess3"/>
    <dgm:cxn modelId="{D6A4FA64-49EC-F244-9DEC-127DF6E3DB01}" type="presParOf" srcId="{5209D5D4-6C98-6846-858A-546448135F73}" destId="{CE125CB1-414C-0E42-8A9A-CE31E02B50AC}" srcOrd="1" destOrd="0" presId="urn:microsoft.com/office/officeart/2005/8/layout/lProcess3"/>
    <dgm:cxn modelId="{C9288B47-91A3-C041-BE89-99BB4BB48F1F}" type="presParOf" srcId="{5209D5D4-6C98-6846-858A-546448135F73}" destId="{6C9BB871-6E36-4F43-89DE-0F6A4F0B24AC}" srcOrd="2" destOrd="0" presId="urn:microsoft.com/office/officeart/2005/8/layout/lProcess3"/>
    <dgm:cxn modelId="{B394159B-E542-FB42-9C62-A9D1E01320CD}" type="presParOf" srcId="{F5933D01-EDC9-2747-9C69-3A0CD7E38594}" destId="{26E957AE-BCA7-8E49-A7AD-AC240F4CD3F7}" srcOrd="3" destOrd="0" presId="urn:microsoft.com/office/officeart/2005/8/layout/lProcess3"/>
    <dgm:cxn modelId="{3A1366C1-9EBE-764C-BA25-956CA8357CE6}" type="presParOf" srcId="{F5933D01-EDC9-2747-9C69-3A0CD7E38594}" destId="{EBA9D04C-B2C7-624F-99CF-8538C759B72B}" srcOrd="4" destOrd="0" presId="urn:microsoft.com/office/officeart/2005/8/layout/lProcess3"/>
    <dgm:cxn modelId="{1E40D393-9FDB-9640-A40A-565A99F1D539}" type="presParOf" srcId="{EBA9D04C-B2C7-624F-99CF-8538C759B72B}" destId="{C706ECBA-3777-7E42-B361-10DA6D2B8EF5}" srcOrd="0" destOrd="0" presId="urn:microsoft.com/office/officeart/2005/8/layout/lProcess3"/>
    <dgm:cxn modelId="{DE4E2F49-A64B-F241-8DEE-1363415F50F7}" type="presParOf" srcId="{EBA9D04C-B2C7-624F-99CF-8538C759B72B}" destId="{9C7AE9DC-AD59-FD45-B9E9-A2BA1207D5EC}" srcOrd="1" destOrd="0" presId="urn:microsoft.com/office/officeart/2005/8/layout/lProcess3"/>
    <dgm:cxn modelId="{483DE2B2-7667-954F-A0C1-2B5F30B92AF3}" type="presParOf" srcId="{EBA9D04C-B2C7-624F-99CF-8538C759B72B}" destId="{F44650BF-2739-7E41-A691-5E30BA9989DA}" srcOrd="2" destOrd="0" presId="urn:microsoft.com/office/officeart/2005/8/layout/l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A592C6E-CFD3-E547-BD52-5A0A133D09B1}" type="doc">
      <dgm:prSet loTypeId="urn:microsoft.com/office/officeart/2005/8/layout/hierarchy2" loCatId="" qsTypeId="urn:microsoft.com/office/officeart/2005/8/quickstyle/simple4" qsCatId="simple" csTypeId="urn:microsoft.com/office/officeart/2005/8/colors/accent1_2#8" csCatId="accent1" phldr="1"/>
      <dgm:spPr/>
      <dgm:t>
        <a:bodyPr/>
        <a:lstStyle/>
        <a:p>
          <a:endParaRPr lang="en-US"/>
        </a:p>
      </dgm:t>
    </dgm:pt>
    <dgm:pt modelId="{90BD6D45-63E4-034F-BC43-C8AD5A5C8476}">
      <dgm:prSet phldrT="[Text]" custT="1"/>
      <dgm:spPr>
        <a:solidFill>
          <a:srgbClr val="993300"/>
        </a:solidFill>
      </dgm:spPr>
      <dgm:t>
        <a:bodyPr/>
        <a:lstStyle/>
        <a:p>
          <a:r>
            <a:rPr lang="en-US" sz="2000" dirty="0" smtClean="0"/>
            <a:t>Global Geoclimatic System Changes</a:t>
          </a:r>
          <a:endParaRPr lang="en-US" sz="2000" dirty="0"/>
        </a:p>
      </dgm:t>
    </dgm:pt>
    <dgm:pt modelId="{1E5255F9-8866-C943-ACC5-4A904C239367}" type="parTrans" cxnId="{AAB4164B-F114-874B-BE58-8D92A99FF669}">
      <dgm:prSet/>
      <dgm:spPr/>
      <dgm:t>
        <a:bodyPr/>
        <a:lstStyle/>
        <a:p>
          <a:endParaRPr lang="en-US"/>
        </a:p>
      </dgm:t>
    </dgm:pt>
    <dgm:pt modelId="{835D9444-4354-A94D-AC10-6DA35FFED744}" type="sibTrans" cxnId="{AAB4164B-F114-874B-BE58-8D92A99FF669}">
      <dgm:prSet/>
      <dgm:spPr/>
      <dgm:t>
        <a:bodyPr/>
        <a:lstStyle/>
        <a:p>
          <a:endParaRPr lang="en-US"/>
        </a:p>
      </dgm:t>
    </dgm:pt>
    <dgm:pt modelId="{4243B7B1-04C3-2449-92EE-D9713AE4AA7D}">
      <dgm:prSet phldrT="[Text]"/>
      <dgm:spPr>
        <a:solidFill>
          <a:schemeClr val="tx1"/>
        </a:solidFill>
      </dgm:spPr>
      <dgm:t>
        <a:bodyPr/>
        <a:lstStyle/>
        <a:p>
          <a:r>
            <a:rPr lang="en-US" dirty="0" smtClean="0"/>
            <a:t>Higher Mean Global Temperatures</a:t>
          </a:r>
          <a:endParaRPr lang="en-US" dirty="0"/>
        </a:p>
      </dgm:t>
    </dgm:pt>
    <dgm:pt modelId="{54879A8A-785D-974B-A030-3D9F3F474A47}" type="parTrans" cxnId="{D8D63006-3ED7-4041-9DA7-5CF29AECC6C8}">
      <dgm:prSet/>
      <dgm:spPr/>
      <dgm:t>
        <a:bodyPr/>
        <a:lstStyle/>
        <a:p>
          <a:endParaRPr lang="en-US" dirty="0"/>
        </a:p>
      </dgm:t>
    </dgm:pt>
    <dgm:pt modelId="{9862FEF6-534B-A646-AB17-2DE6FBB7DC77}" type="sibTrans" cxnId="{D8D63006-3ED7-4041-9DA7-5CF29AECC6C8}">
      <dgm:prSet/>
      <dgm:spPr/>
      <dgm:t>
        <a:bodyPr/>
        <a:lstStyle/>
        <a:p>
          <a:endParaRPr lang="en-US"/>
        </a:p>
      </dgm:t>
    </dgm:pt>
    <dgm:pt modelId="{24E4D333-3ADF-7949-8FC3-C29D63D1ED31}">
      <dgm:prSet phldrT="[Text]"/>
      <dgm:spPr>
        <a:solidFill>
          <a:schemeClr val="bg2"/>
        </a:solidFill>
      </dgm:spPr>
      <dgm:t>
        <a:bodyPr/>
        <a:lstStyle/>
        <a:p>
          <a:r>
            <a:rPr lang="en-US" dirty="0" smtClean="0"/>
            <a:t>Increased heat Deaths</a:t>
          </a:r>
          <a:endParaRPr lang="en-US" dirty="0"/>
        </a:p>
      </dgm:t>
    </dgm:pt>
    <dgm:pt modelId="{EAE5946D-1914-F449-B292-18652ABF7262}" type="parTrans" cxnId="{2049DED4-2F92-F34C-9D36-BE75F38CE519}">
      <dgm:prSet/>
      <dgm:spPr/>
      <dgm:t>
        <a:bodyPr/>
        <a:lstStyle/>
        <a:p>
          <a:endParaRPr lang="en-US" dirty="0"/>
        </a:p>
      </dgm:t>
    </dgm:pt>
    <dgm:pt modelId="{3555F4AF-F3DD-BA4B-8557-6F35901D39C5}" type="sibTrans" cxnId="{2049DED4-2F92-F34C-9D36-BE75F38CE519}">
      <dgm:prSet/>
      <dgm:spPr/>
      <dgm:t>
        <a:bodyPr/>
        <a:lstStyle/>
        <a:p>
          <a:endParaRPr lang="en-US"/>
        </a:p>
      </dgm:t>
    </dgm:pt>
    <dgm:pt modelId="{C6E0DD37-D7B1-074C-B95F-FFD5128FD29F}">
      <dgm:prSet phldrT="[Text]"/>
      <dgm:spPr>
        <a:solidFill>
          <a:schemeClr val="bg2"/>
        </a:solidFill>
      </dgm:spPr>
      <dgm:t>
        <a:bodyPr/>
        <a:lstStyle/>
        <a:p>
          <a:r>
            <a:rPr lang="en-US" dirty="0" smtClean="0"/>
            <a:t>Increased waterborne, foodborne, and vectorborne illness</a:t>
          </a:r>
          <a:endParaRPr lang="en-US" dirty="0"/>
        </a:p>
      </dgm:t>
    </dgm:pt>
    <dgm:pt modelId="{40872E9C-B30A-4B49-81C9-C6AE76B93D9A}" type="parTrans" cxnId="{F4360DE7-0F75-4E4A-8882-F9AA31D95A57}">
      <dgm:prSet/>
      <dgm:spPr/>
      <dgm:t>
        <a:bodyPr/>
        <a:lstStyle/>
        <a:p>
          <a:endParaRPr lang="en-US" dirty="0"/>
        </a:p>
      </dgm:t>
    </dgm:pt>
    <dgm:pt modelId="{3BF63EC0-DE23-B34D-8028-6799B984CE84}" type="sibTrans" cxnId="{F4360DE7-0F75-4E4A-8882-F9AA31D95A57}">
      <dgm:prSet/>
      <dgm:spPr/>
      <dgm:t>
        <a:bodyPr/>
        <a:lstStyle/>
        <a:p>
          <a:endParaRPr lang="en-US"/>
        </a:p>
      </dgm:t>
    </dgm:pt>
    <dgm:pt modelId="{EC63EA6F-A72D-8D4E-AFF3-A2386B26B1BF}">
      <dgm:prSet phldrT="[Text]"/>
      <dgm:spPr>
        <a:solidFill>
          <a:schemeClr val="tx1"/>
        </a:solidFill>
      </dgm:spPr>
      <dgm:t>
        <a:bodyPr/>
        <a:lstStyle/>
        <a:p>
          <a:r>
            <a:rPr lang="en-US" dirty="0" smtClean="0"/>
            <a:t>Sea Level Rise</a:t>
          </a:r>
          <a:endParaRPr lang="en-US" dirty="0"/>
        </a:p>
      </dgm:t>
    </dgm:pt>
    <dgm:pt modelId="{DE2A7FD0-3FFB-A64E-98E7-D92C4105A423}" type="parTrans" cxnId="{A0F5C494-E261-0545-9B2F-76623AB2D223}">
      <dgm:prSet/>
      <dgm:spPr/>
      <dgm:t>
        <a:bodyPr/>
        <a:lstStyle/>
        <a:p>
          <a:endParaRPr lang="en-US" dirty="0"/>
        </a:p>
      </dgm:t>
    </dgm:pt>
    <dgm:pt modelId="{48B1356B-1F32-0C47-9756-235630B3FAE3}" type="sibTrans" cxnId="{A0F5C494-E261-0545-9B2F-76623AB2D223}">
      <dgm:prSet/>
      <dgm:spPr/>
      <dgm:t>
        <a:bodyPr/>
        <a:lstStyle/>
        <a:p>
          <a:endParaRPr lang="en-US"/>
        </a:p>
      </dgm:t>
    </dgm:pt>
    <dgm:pt modelId="{555C2542-8310-2743-8698-B272D11FA016}">
      <dgm:prSet phldrT="[Text]"/>
      <dgm:spPr>
        <a:solidFill>
          <a:schemeClr val="bg2"/>
        </a:solidFill>
      </dgm:spPr>
      <dgm:t>
        <a:bodyPr/>
        <a:lstStyle/>
        <a:p>
          <a:r>
            <a:rPr lang="en-US" dirty="0" smtClean="0"/>
            <a:t>Inundation: Eco-refugees </a:t>
          </a:r>
          <a:endParaRPr lang="en-US" dirty="0"/>
        </a:p>
      </dgm:t>
    </dgm:pt>
    <dgm:pt modelId="{80690A8D-861A-7B4F-8B37-DC8140CF5FED}" type="parTrans" cxnId="{90292AFA-5618-E746-B354-75CDE1612A15}">
      <dgm:prSet/>
      <dgm:spPr/>
      <dgm:t>
        <a:bodyPr/>
        <a:lstStyle/>
        <a:p>
          <a:endParaRPr lang="en-US" dirty="0"/>
        </a:p>
      </dgm:t>
    </dgm:pt>
    <dgm:pt modelId="{FC2E41F0-544A-EB4E-91D6-5253583BA442}" type="sibTrans" cxnId="{90292AFA-5618-E746-B354-75CDE1612A15}">
      <dgm:prSet/>
      <dgm:spPr/>
      <dgm:t>
        <a:bodyPr/>
        <a:lstStyle/>
        <a:p>
          <a:endParaRPr lang="en-US"/>
        </a:p>
      </dgm:t>
    </dgm:pt>
    <dgm:pt modelId="{C138A535-8B39-F24C-B456-F79C85453103}">
      <dgm:prSet/>
      <dgm:spPr>
        <a:solidFill>
          <a:schemeClr val="tx1"/>
        </a:solidFill>
      </dgm:spPr>
      <dgm:t>
        <a:bodyPr/>
        <a:lstStyle/>
        <a:p>
          <a:r>
            <a:rPr lang="en-US" dirty="0" smtClean="0"/>
            <a:t>Wider Distribution of Insects</a:t>
          </a:r>
          <a:endParaRPr lang="en-US" dirty="0"/>
        </a:p>
      </dgm:t>
    </dgm:pt>
    <dgm:pt modelId="{F5F07BD3-0BB5-FB4A-ACAC-C9FE4F13353D}" type="parTrans" cxnId="{BC585AE4-9FDC-CD41-8581-1E5BCA872171}">
      <dgm:prSet/>
      <dgm:spPr/>
      <dgm:t>
        <a:bodyPr/>
        <a:lstStyle/>
        <a:p>
          <a:endParaRPr lang="en-US" dirty="0"/>
        </a:p>
      </dgm:t>
    </dgm:pt>
    <dgm:pt modelId="{6B93CC3A-32BC-0B45-A452-C7A5247DAC54}" type="sibTrans" cxnId="{BC585AE4-9FDC-CD41-8581-1E5BCA872171}">
      <dgm:prSet/>
      <dgm:spPr/>
      <dgm:t>
        <a:bodyPr/>
        <a:lstStyle/>
        <a:p>
          <a:endParaRPr lang="en-US"/>
        </a:p>
      </dgm:t>
    </dgm:pt>
    <dgm:pt modelId="{E98D5D2A-C113-CD40-A5A4-D692192B538C}">
      <dgm:prSet/>
      <dgm:spPr>
        <a:solidFill>
          <a:schemeClr val="tx1"/>
        </a:solidFill>
      </dgm:spPr>
      <dgm:t>
        <a:bodyPr/>
        <a:lstStyle/>
        <a:p>
          <a:r>
            <a:rPr lang="en-US" dirty="0" smtClean="0"/>
            <a:t>Drought, desertification and flooding</a:t>
          </a:r>
          <a:endParaRPr lang="en-US" dirty="0"/>
        </a:p>
      </dgm:t>
    </dgm:pt>
    <dgm:pt modelId="{3B51D6FE-1D48-DD4B-A2F9-8CAEE0A9AAE1}" type="parTrans" cxnId="{7B722FC4-2F54-B94F-8D64-AAEDA9E6B12C}">
      <dgm:prSet/>
      <dgm:spPr/>
      <dgm:t>
        <a:bodyPr/>
        <a:lstStyle/>
        <a:p>
          <a:endParaRPr lang="en-US" dirty="0"/>
        </a:p>
      </dgm:t>
    </dgm:pt>
    <dgm:pt modelId="{1A89E13D-7506-384B-9A50-9431322DD182}" type="sibTrans" cxnId="{7B722FC4-2F54-B94F-8D64-AAEDA9E6B12C}">
      <dgm:prSet/>
      <dgm:spPr/>
      <dgm:t>
        <a:bodyPr/>
        <a:lstStyle/>
        <a:p>
          <a:endParaRPr lang="en-US"/>
        </a:p>
      </dgm:t>
    </dgm:pt>
    <dgm:pt modelId="{92AAFABB-20E9-C047-9D00-6A4BDF9CDCF8}">
      <dgm:prSet/>
      <dgm:spPr>
        <a:solidFill>
          <a:schemeClr val="bg2"/>
        </a:solidFill>
      </dgm:spPr>
      <dgm:t>
        <a:bodyPr/>
        <a:lstStyle/>
        <a:p>
          <a:r>
            <a:rPr lang="en-US" dirty="0" smtClean="0"/>
            <a:t>Increase in malaria, dengue, lyme disease etc…</a:t>
          </a:r>
          <a:endParaRPr lang="en-US" dirty="0"/>
        </a:p>
      </dgm:t>
    </dgm:pt>
    <dgm:pt modelId="{2DAD27E8-1F9D-0C4C-B172-12FE9698A1C5}" type="parTrans" cxnId="{27E3BFB5-57F0-0840-86DB-650E80F6E13B}">
      <dgm:prSet/>
      <dgm:spPr/>
      <dgm:t>
        <a:bodyPr/>
        <a:lstStyle/>
        <a:p>
          <a:endParaRPr lang="en-US" dirty="0"/>
        </a:p>
      </dgm:t>
    </dgm:pt>
    <dgm:pt modelId="{00518BB4-E805-B743-B07D-97317C727A7E}" type="sibTrans" cxnId="{27E3BFB5-57F0-0840-86DB-650E80F6E13B}">
      <dgm:prSet/>
      <dgm:spPr/>
      <dgm:t>
        <a:bodyPr/>
        <a:lstStyle/>
        <a:p>
          <a:endParaRPr lang="en-US"/>
        </a:p>
      </dgm:t>
    </dgm:pt>
    <dgm:pt modelId="{6FA4D3E0-354E-434B-84DB-147D5753DB8D}">
      <dgm:prSet/>
      <dgm:spPr>
        <a:solidFill>
          <a:schemeClr val="bg2"/>
        </a:solidFill>
      </dgm:spPr>
      <dgm:t>
        <a:bodyPr/>
        <a:lstStyle/>
        <a:p>
          <a:r>
            <a:rPr lang="en-US" dirty="0" smtClean="0"/>
            <a:t>Crop failure</a:t>
          </a:r>
          <a:endParaRPr lang="en-US" dirty="0"/>
        </a:p>
      </dgm:t>
    </dgm:pt>
    <dgm:pt modelId="{C917144D-A465-9D40-A363-D6CF74AF1056}" type="parTrans" cxnId="{2F197BEF-FB9C-5249-9B33-4F2F33278D4D}">
      <dgm:prSet/>
      <dgm:spPr/>
      <dgm:t>
        <a:bodyPr/>
        <a:lstStyle/>
        <a:p>
          <a:endParaRPr lang="en-US" dirty="0"/>
        </a:p>
      </dgm:t>
    </dgm:pt>
    <dgm:pt modelId="{FA33658D-619C-E545-AA92-BE2D04EBA2C1}" type="sibTrans" cxnId="{2F197BEF-FB9C-5249-9B33-4F2F33278D4D}">
      <dgm:prSet/>
      <dgm:spPr/>
      <dgm:t>
        <a:bodyPr/>
        <a:lstStyle/>
        <a:p>
          <a:endParaRPr lang="en-US"/>
        </a:p>
      </dgm:t>
    </dgm:pt>
    <dgm:pt modelId="{5A155C79-C7FB-EA4E-AE6D-658E9A5DA791}">
      <dgm:prSet/>
      <dgm:spPr>
        <a:solidFill>
          <a:schemeClr val="tx1"/>
        </a:solidFill>
      </dgm:spPr>
      <dgm:t>
        <a:bodyPr/>
        <a:lstStyle/>
        <a:p>
          <a:r>
            <a:rPr lang="en-US" dirty="0" smtClean="0"/>
            <a:t>Ecosystem Changes</a:t>
          </a:r>
          <a:endParaRPr lang="en-US" dirty="0"/>
        </a:p>
      </dgm:t>
    </dgm:pt>
    <dgm:pt modelId="{422ED6CD-557F-674F-BDBD-C7DD46C795F4}" type="parTrans" cxnId="{9D080860-33F8-8144-9DF8-636C6430EF8A}">
      <dgm:prSet/>
      <dgm:spPr/>
      <dgm:t>
        <a:bodyPr/>
        <a:lstStyle/>
        <a:p>
          <a:endParaRPr lang="en-US" dirty="0"/>
        </a:p>
      </dgm:t>
    </dgm:pt>
    <dgm:pt modelId="{00B19EDD-9C13-9D4C-982F-F37D55F54657}" type="sibTrans" cxnId="{9D080860-33F8-8144-9DF8-636C6430EF8A}">
      <dgm:prSet/>
      <dgm:spPr/>
      <dgm:t>
        <a:bodyPr/>
        <a:lstStyle/>
        <a:p>
          <a:endParaRPr lang="en-US"/>
        </a:p>
      </dgm:t>
    </dgm:pt>
    <dgm:pt modelId="{0A18C56B-F4A1-2A4F-B337-C147AB9FC3C3}">
      <dgm:prSet/>
      <dgm:spPr>
        <a:solidFill>
          <a:schemeClr val="tx1"/>
        </a:solidFill>
      </dgm:spPr>
      <dgm:t>
        <a:bodyPr/>
        <a:lstStyle/>
        <a:p>
          <a:r>
            <a:rPr lang="en-US" dirty="0" smtClean="0"/>
            <a:t>Extreme Weather Events</a:t>
          </a:r>
          <a:endParaRPr lang="en-US" dirty="0"/>
        </a:p>
      </dgm:t>
    </dgm:pt>
    <dgm:pt modelId="{BFED4E69-D9CF-3040-A488-DC6D8D24A0E9}" type="parTrans" cxnId="{9EBD9454-752F-1D46-B210-D8F3C089CC2E}">
      <dgm:prSet/>
      <dgm:spPr/>
      <dgm:t>
        <a:bodyPr/>
        <a:lstStyle/>
        <a:p>
          <a:endParaRPr lang="en-US" dirty="0"/>
        </a:p>
      </dgm:t>
    </dgm:pt>
    <dgm:pt modelId="{746CB53B-FD84-F648-94E8-052C71817500}" type="sibTrans" cxnId="{9EBD9454-752F-1D46-B210-D8F3C089CC2E}">
      <dgm:prSet/>
      <dgm:spPr/>
      <dgm:t>
        <a:bodyPr/>
        <a:lstStyle/>
        <a:p>
          <a:endParaRPr lang="en-US"/>
        </a:p>
      </dgm:t>
    </dgm:pt>
    <dgm:pt modelId="{6D742839-246F-BE41-8215-B5F83BDBDD1B}">
      <dgm:prSet/>
      <dgm:spPr>
        <a:solidFill>
          <a:schemeClr val="bg2"/>
        </a:solidFill>
      </dgm:spPr>
      <dgm:t>
        <a:bodyPr/>
        <a:lstStyle/>
        <a:p>
          <a:r>
            <a:rPr lang="en-US" dirty="0" smtClean="0"/>
            <a:t>Food security</a:t>
          </a:r>
          <a:endParaRPr lang="en-US" dirty="0"/>
        </a:p>
      </dgm:t>
    </dgm:pt>
    <dgm:pt modelId="{975D3BC2-B862-EC4C-8376-909F0CCCD09B}" type="parTrans" cxnId="{A959BE36-0EFC-2742-9B4D-DBBDAF262F67}">
      <dgm:prSet/>
      <dgm:spPr/>
      <dgm:t>
        <a:bodyPr/>
        <a:lstStyle/>
        <a:p>
          <a:endParaRPr lang="en-US" dirty="0"/>
        </a:p>
      </dgm:t>
    </dgm:pt>
    <dgm:pt modelId="{A61849C3-DA9F-134C-A54D-D94C07B6E6DC}" type="sibTrans" cxnId="{A959BE36-0EFC-2742-9B4D-DBBDAF262F67}">
      <dgm:prSet/>
      <dgm:spPr/>
      <dgm:t>
        <a:bodyPr/>
        <a:lstStyle/>
        <a:p>
          <a:endParaRPr lang="en-US"/>
        </a:p>
      </dgm:t>
    </dgm:pt>
    <dgm:pt modelId="{2A8B1485-C619-0344-87E1-9E4CDCE7A59E}">
      <dgm:prSet/>
      <dgm:spPr>
        <a:solidFill>
          <a:schemeClr val="bg2"/>
        </a:solidFill>
      </dgm:spPr>
      <dgm:t>
        <a:bodyPr/>
        <a:lstStyle/>
        <a:p>
          <a:r>
            <a:rPr lang="en-US" dirty="0" smtClean="0"/>
            <a:t>Social disruption and disasters</a:t>
          </a:r>
          <a:endParaRPr lang="en-US" dirty="0"/>
        </a:p>
      </dgm:t>
    </dgm:pt>
    <dgm:pt modelId="{741DE3DB-14F2-9647-9259-7A0172FD0F7A}" type="parTrans" cxnId="{30093436-94FB-BA44-A27D-1CB65139E3D9}">
      <dgm:prSet/>
      <dgm:spPr/>
      <dgm:t>
        <a:bodyPr/>
        <a:lstStyle/>
        <a:p>
          <a:endParaRPr lang="en-US" dirty="0"/>
        </a:p>
      </dgm:t>
    </dgm:pt>
    <dgm:pt modelId="{899F8396-1A1D-CE47-A09A-3A8D5086DBC7}" type="sibTrans" cxnId="{30093436-94FB-BA44-A27D-1CB65139E3D9}">
      <dgm:prSet/>
      <dgm:spPr/>
      <dgm:t>
        <a:bodyPr/>
        <a:lstStyle/>
        <a:p>
          <a:endParaRPr lang="en-US"/>
        </a:p>
      </dgm:t>
    </dgm:pt>
    <dgm:pt modelId="{E6926F6D-30BA-8B42-A724-96D765CCCE82}" type="pres">
      <dgm:prSet presAssocID="{BA592C6E-CFD3-E547-BD52-5A0A133D09B1}" presName="diagram" presStyleCnt="0">
        <dgm:presLayoutVars>
          <dgm:chPref val="1"/>
          <dgm:dir/>
          <dgm:animOne val="branch"/>
          <dgm:animLvl val="lvl"/>
          <dgm:resizeHandles val="exact"/>
        </dgm:presLayoutVars>
      </dgm:prSet>
      <dgm:spPr/>
      <dgm:t>
        <a:bodyPr/>
        <a:lstStyle/>
        <a:p>
          <a:endParaRPr lang="en-US"/>
        </a:p>
      </dgm:t>
    </dgm:pt>
    <dgm:pt modelId="{7F144DD8-0A17-0648-B3A0-B7F49D523DDE}" type="pres">
      <dgm:prSet presAssocID="{90BD6D45-63E4-034F-BC43-C8AD5A5C8476}" presName="root1" presStyleCnt="0"/>
      <dgm:spPr/>
    </dgm:pt>
    <dgm:pt modelId="{0ADDC312-B88C-CF43-B451-C4CC8AB754E7}" type="pres">
      <dgm:prSet presAssocID="{90BD6D45-63E4-034F-BC43-C8AD5A5C8476}" presName="LevelOneTextNode" presStyleLbl="node0" presStyleIdx="0" presStyleCnt="1" custScaleX="86918" custScaleY="76160" custLinFactNeighborX="-46243" custLinFactNeighborY="-85992">
        <dgm:presLayoutVars>
          <dgm:chPref val="3"/>
        </dgm:presLayoutVars>
      </dgm:prSet>
      <dgm:spPr/>
      <dgm:t>
        <a:bodyPr/>
        <a:lstStyle/>
        <a:p>
          <a:endParaRPr lang="en-US"/>
        </a:p>
      </dgm:t>
    </dgm:pt>
    <dgm:pt modelId="{033D345A-CC92-DD41-8655-E894D6B622C2}" type="pres">
      <dgm:prSet presAssocID="{90BD6D45-63E4-034F-BC43-C8AD5A5C8476}" presName="level2hierChild" presStyleCnt="0"/>
      <dgm:spPr/>
    </dgm:pt>
    <dgm:pt modelId="{90BB4786-C725-664C-AB5F-E88EC77F75EA}" type="pres">
      <dgm:prSet presAssocID="{54879A8A-785D-974B-A030-3D9F3F474A47}" presName="conn2-1" presStyleLbl="parChTrans1D2" presStyleIdx="0" presStyleCnt="6"/>
      <dgm:spPr/>
      <dgm:t>
        <a:bodyPr/>
        <a:lstStyle/>
        <a:p>
          <a:endParaRPr lang="en-US"/>
        </a:p>
      </dgm:t>
    </dgm:pt>
    <dgm:pt modelId="{E08E2004-4B9D-9C4D-B127-D0CAE22E69A5}" type="pres">
      <dgm:prSet presAssocID="{54879A8A-785D-974B-A030-3D9F3F474A47}" presName="connTx" presStyleLbl="parChTrans1D2" presStyleIdx="0" presStyleCnt="6"/>
      <dgm:spPr/>
      <dgm:t>
        <a:bodyPr/>
        <a:lstStyle/>
        <a:p>
          <a:endParaRPr lang="en-US"/>
        </a:p>
      </dgm:t>
    </dgm:pt>
    <dgm:pt modelId="{9443BAA7-641A-1849-BCE5-D13DF51B11AC}" type="pres">
      <dgm:prSet presAssocID="{4243B7B1-04C3-2449-92EE-D9713AE4AA7D}" presName="root2" presStyleCnt="0"/>
      <dgm:spPr/>
    </dgm:pt>
    <dgm:pt modelId="{E3163304-6659-5047-93C6-92FC5DE244D5}" type="pres">
      <dgm:prSet presAssocID="{4243B7B1-04C3-2449-92EE-D9713AE4AA7D}" presName="LevelTwoTextNode" presStyleLbl="node2" presStyleIdx="0" presStyleCnt="6" custScaleX="72041" custScaleY="53690" custLinFactNeighborX="-24821" custLinFactNeighborY="-27311">
        <dgm:presLayoutVars>
          <dgm:chPref val="3"/>
        </dgm:presLayoutVars>
      </dgm:prSet>
      <dgm:spPr/>
      <dgm:t>
        <a:bodyPr/>
        <a:lstStyle/>
        <a:p>
          <a:endParaRPr lang="en-US"/>
        </a:p>
      </dgm:t>
    </dgm:pt>
    <dgm:pt modelId="{17789220-262F-2E46-BF4E-D75665EBBE6D}" type="pres">
      <dgm:prSet presAssocID="{4243B7B1-04C3-2449-92EE-D9713AE4AA7D}" presName="level3hierChild" presStyleCnt="0"/>
      <dgm:spPr/>
    </dgm:pt>
    <dgm:pt modelId="{B11FF4CC-EB49-8D4B-A0A2-D671374AAE40}" type="pres">
      <dgm:prSet presAssocID="{EAE5946D-1914-F449-B292-18652ABF7262}" presName="conn2-1" presStyleLbl="parChTrans1D3" presStyleIdx="0" presStyleCnt="7"/>
      <dgm:spPr/>
      <dgm:t>
        <a:bodyPr/>
        <a:lstStyle/>
        <a:p>
          <a:endParaRPr lang="en-US"/>
        </a:p>
      </dgm:t>
    </dgm:pt>
    <dgm:pt modelId="{7B41078A-29D7-1049-927E-032E4351C64E}" type="pres">
      <dgm:prSet presAssocID="{EAE5946D-1914-F449-B292-18652ABF7262}" presName="connTx" presStyleLbl="parChTrans1D3" presStyleIdx="0" presStyleCnt="7"/>
      <dgm:spPr/>
      <dgm:t>
        <a:bodyPr/>
        <a:lstStyle/>
        <a:p>
          <a:endParaRPr lang="en-US"/>
        </a:p>
      </dgm:t>
    </dgm:pt>
    <dgm:pt modelId="{90C9FABE-9CD7-6C4A-AD18-BA0BA342A649}" type="pres">
      <dgm:prSet presAssocID="{24E4D333-3ADF-7949-8FC3-C29D63D1ED31}" presName="root2" presStyleCnt="0"/>
      <dgm:spPr/>
    </dgm:pt>
    <dgm:pt modelId="{458C5CCF-BF67-844C-9BB5-C95F8639F08B}" type="pres">
      <dgm:prSet presAssocID="{24E4D333-3ADF-7949-8FC3-C29D63D1ED31}" presName="LevelTwoTextNode" presStyleLbl="node3" presStyleIdx="0" presStyleCnt="7" custScaleX="64751" custScaleY="44102" custLinFactNeighborX="-4357" custLinFactNeighborY="12035">
        <dgm:presLayoutVars>
          <dgm:chPref val="3"/>
        </dgm:presLayoutVars>
      </dgm:prSet>
      <dgm:spPr/>
      <dgm:t>
        <a:bodyPr/>
        <a:lstStyle/>
        <a:p>
          <a:endParaRPr lang="en-US"/>
        </a:p>
      </dgm:t>
    </dgm:pt>
    <dgm:pt modelId="{218FC3E4-F1D0-024A-A3C0-CB02522ACEDA}" type="pres">
      <dgm:prSet presAssocID="{24E4D333-3ADF-7949-8FC3-C29D63D1ED31}" presName="level3hierChild" presStyleCnt="0"/>
      <dgm:spPr/>
    </dgm:pt>
    <dgm:pt modelId="{B60D4D89-B378-694E-9EDB-5AB0F884F736}" type="pres">
      <dgm:prSet presAssocID="{40872E9C-B30A-4B49-81C9-C6AE76B93D9A}" presName="conn2-1" presStyleLbl="parChTrans1D3" presStyleIdx="1" presStyleCnt="7"/>
      <dgm:spPr/>
      <dgm:t>
        <a:bodyPr/>
        <a:lstStyle/>
        <a:p>
          <a:endParaRPr lang="en-US"/>
        </a:p>
      </dgm:t>
    </dgm:pt>
    <dgm:pt modelId="{31B7D32E-FAC4-994C-99CB-2F3DC5D45C39}" type="pres">
      <dgm:prSet presAssocID="{40872E9C-B30A-4B49-81C9-C6AE76B93D9A}" presName="connTx" presStyleLbl="parChTrans1D3" presStyleIdx="1" presStyleCnt="7"/>
      <dgm:spPr/>
      <dgm:t>
        <a:bodyPr/>
        <a:lstStyle/>
        <a:p>
          <a:endParaRPr lang="en-US"/>
        </a:p>
      </dgm:t>
    </dgm:pt>
    <dgm:pt modelId="{A1E74F54-8C26-394A-92BE-6FDC67A4F8E6}" type="pres">
      <dgm:prSet presAssocID="{C6E0DD37-D7B1-074C-B95F-FFD5128FD29F}" presName="root2" presStyleCnt="0"/>
      <dgm:spPr/>
    </dgm:pt>
    <dgm:pt modelId="{7DD02F9D-4FD2-EF44-BA9A-9BD8AE7A67E9}" type="pres">
      <dgm:prSet presAssocID="{C6E0DD37-D7B1-074C-B95F-FFD5128FD29F}" presName="LevelTwoTextNode" presStyleLbl="node3" presStyleIdx="1" presStyleCnt="7" custScaleX="82332" custScaleY="73279" custLinFactNeighborX="-13602" custLinFactNeighborY="8400">
        <dgm:presLayoutVars>
          <dgm:chPref val="3"/>
        </dgm:presLayoutVars>
      </dgm:prSet>
      <dgm:spPr/>
      <dgm:t>
        <a:bodyPr/>
        <a:lstStyle/>
        <a:p>
          <a:endParaRPr lang="en-US"/>
        </a:p>
      </dgm:t>
    </dgm:pt>
    <dgm:pt modelId="{DD8953B7-C0D1-1249-9F78-733DE85C9CC1}" type="pres">
      <dgm:prSet presAssocID="{C6E0DD37-D7B1-074C-B95F-FFD5128FD29F}" presName="level3hierChild" presStyleCnt="0"/>
      <dgm:spPr/>
    </dgm:pt>
    <dgm:pt modelId="{39E2321B-DB08-6349-882B-1B431288226C}" type="pres">
      <dgm:prSet presAssocID="{DE2A7FD0-3FFB-A64E-98E7-D92C4105A423}" presName="conn2-1" presStyleLbl="parChTrans1D2" presStyleIdx="1" presStyleCnt="6"/>
      <dgm:spPr/>
      <dgm:t>
        <a:bodyPr/>
        <a:lstStyle/>
        <a:p>
          <a:endParaRPr lang="en-US"/>
        </a:p>
      </dgm:t>
    </dgm:pt>
    <dgm:pt modelId="{33634A29-0738-074E-921D-A5303EF26823}" type="pres">
      <dgm:prSet presAssocID="{DE2A7FD0-3FFB-A64E-98E7-D92C4105A423}" presName="connTx" presStyleLbl="parChTrans1D2" presStyleIdx="1" presStyleCnt="6"/>
      <dgm:spPr/>
      <dgm:t>
        <a:bodyPr/>
        <a:lstStyle/>
        <a:p>
          <a:endParaRPr lang="en-US"/>
        </a:p>
      </dgm:t>
    </dgm:pt>
    <dgm:pt modelId="{C2F6D6A3-18B2-6B40-9BDC-03A262A22A0A}" type="pres">
      <dgm:prSet presAssocID="{EC63EA6F-A72D-8D4E-AFF3-A2386B26B1BF}" presName="root2" presStyleCnt="0"/>
      <dgm:spPr/>
    </dgm:pt>
    <dgm:pt modelId="{6E513EEC-7D18-FE44-A720-45D021B5AD1C}" type="pres">
      <dgm:prSet presAssocID="{EC63EA6F-A72D-8D4E-AFF3-A2386B26B1BF}" presName="LevelTwoTextNode" presStyleLbl="node2" presStyleIdx="1" presStyleCnt="6" custScaleX="54690" custScaleY="23852" custLinFactNeighborX="-15577" custLinFactNeighborY="-71700">
        <dgm:presLayoutVars>
          <dgm:chPref val="3"/>
        </dgm:presLayoutVars>
      </dgm:prSet>
      <dgm:spPr/>
      <dgm:t>
        <a:bodyPr/>
        <a:lstStyle/>
        <a:p>
          <a:endParaRPr lang="en-US"/>
        </a:p>
      </dgm:t>
    </dgm:pt>
    <dgm:pt modelId="{62F451EE-05E6-4F48-B398-22D3441C5C28}" type="pres">
      <dgm:prSet presAssocID="{EC63EA6F-A72D-8D4E-AFF3-A2386B26B1BF}" presName="level3hierChild" presStyleCnt="0"/>
      <dgm:spPr/>
    </dgm:pt>
    <dgm:pt modelId="{2C1EFD68-B9E5-2C4F-B3EA-57EFCD162D83}" type="pres">
      <dgm:prSet presAssocID="{80690A8D-861A-7B4F-8B37-DC8140CF5FED}" presName="conn2-1" presStyleLbl="parChTrans1D3" presStyleIdx="2" presStyleCnt="7"/>
      <dgm:spPr/>
      <dgm:t>
        <a:bodyPr/>
        <a:lstStyle/>
        <a:p>
          <a:endParaRPr lang="en-US"/>
        </a:p>
      </dgm:t>
    </dgm:pt>
    <dgm:pt modelId="{19ADE109-F73B-5745-8BBA-485FB18AF9C4}" type="pres">
      <dgm:prSet presAssocID="{80690A8D-861A-7B4F-8B37-DC8140CF5FED}" presName="connTx" presStyleLbl="parChTrans1D3" presStyleIdx="2" presStyleCnt="7"/>
      <dgm:spPr/>
      <dgm:t>
        <a:bodyPr/>
        <a:lstStyle/>
        <a:p>
          <a:endParaRPr lang="en-US"/>
        </a:p>
      </dgm:t>
    </dgm:pt>
    <dgm:pt modelId="{E935904F-06D2-454D-AA22-B48972710CEA}" type="pres">
      <dgm:prSet presAssocID="{555C2542-8310-2743-8698-B272D11FA016}" presName="root2" presStyleCnt="0"/>
      <dgm:spPr/>
    </dgm:pt>
    <dgm:pt modelId="{4F7E9CDD-E9CE-534B-BF31-A570D140EDBE}" type="pres">
      <dgm:prSet presAssocID="{555C2542-8310-2743-8698-B272D11FA016}" presName="LevelTwoTextNode" presStyleLbl="node3" presStyleIdx="2" presStyleCnt="7" custScaleX="68913" custScaleY="44472" custLinFactNeighborX="9912" custLinFactNeighborY="6403">
        <dgm:presLayoutVars>
          <dgm:chPref val="3"/>
        </dgm:presLayoutVars>
      </dgm:prSet>
      <dgm:spPr/>
      <dgm:t>
        <a:bodyPr/>
        <a:lstStyle/>
        <a:p>
          <a:endParaRPr lang="en-US"/>
        </a:p>
      </dgm:t>
    </dgm:pt>
    <dgm:pt modelId="{79FED82C-9BEB-0E4F-B00C-BDFA912FE37A}" type="pres">
      <dgm:prSet presAssocID="{555C2542-8310-2743-8698-B272D11FA016}" presName="level3hierChild" presStyleCnt="0"/>
      <dgm:spPr/>
    </dgm:pt>
    <dgm:pt modelId="{1112F87C-971B-134E-8197-044CEE3FF9FD}" type="pres">
      <dgm:prSet presAssocID="{F5F07BD3-0BB5-FB4A-ACAC-C9FE4F13353D}" presName="conn2-1" presStyleLbl="parChTrans1D2" presStyleIdx="2" presStyleCnt="6"/>
      <dgm:spPr/>
      <dgm:t>
        <a:bodyPr/>
        <a:lstStyle/>
        <a:p>
          <a:endParaRPr lang="en-US"/>
        </a:p>
      </dgm:t>
    </dgm:pt>
    <dgm:pt modelId="{39C18D6D-52BE-384D-B4E1-67D1D9505AC3}" type="pres">
      <dgm:prSet presAssocID="{F5F07BD3-0BB5-FB4A-ACAC-C9FE4F13353D}" presName="connTx" presStyleLbl="parChTrans1D2" presStyleIdx="2" presStyleCnt="6"/>
      <dgm:spPr/>
      <dgm:t>
        <a:bodyPr/>
        <a:lstStyle/>
        <a:p>
          <a:endParaRPr lang="en-US"/>
        </a:p>
      </dgm:t>
    </dgm:pt>
    <dgm:pt modelId="{E1D13F69-204F-1041-8C49-238EDB76DA09}" type="pres">
      <dgm:prSet presAssocID="{C138A535-8B39-F24C-B456-F79C85453103}" presName="root2" presStyleCnt="0"/>
      <dgm:spPr/>
    </dgm:pt>
    <dgm:pt modelId="{95D3E38E-9261-A243-BFE6-DE1E492B9201}" type="pres">
      <dgm:prSet presAssocID="{C138A535-8B39-F24C-B456-F79C85453103}" presName="LevelTwoTextNode" presStyleLbl="node2" presStyleIdx="2" presStyleCnt="6" custScaleX="71199" custScaleY="54165" custLinFactNeighborX="-24821" custLinFactNeighborY="-65376">
        <dgm:presLayoutVars>
          <dgm:chPref val="3"/>
        </dgm:presLayoutVars>
      </dgm:prSet>
      <dgm:spPr/>
      <dgm:t>
        <a:bodyPr/>
        <a:lstStyle/>
        <a:p>
          <a:endParaRPr lang="en-US"/>
        </a:p>
      </dgm:t>
    </dgm:pt>
    <dgm:pt modelId="{9BB19DDD-B06E-8E4A-B3E4-A7E5B31B56CA}" type="pres">
      <dgm:prSet presAssocID="{C138A535-8B39-F24C-B456-F79C85453103}" presName="level3hierChild" presStyleCnt="0"/>
      <dgm:spPr/>
    </dgm:pt>
    <dgm:pt modelId="{10203423-232A-124A-A337-08C059CB122A}" type="pres">
      <dgm:prSet presAssocID="{2DAD27E8-1F9D-0C4C-B172-12FE9698A1C5}" presName="conn2-1" presStyleLbl="parChTrans1D3" presStyleIdx="3" presStyleCnt="7"/>
      <dgm:spPr/>
      <dgm:t>
        <a:bodyPr/>
        <a:lstStyle/>
        <a:p>
          <a:endParaRPr lang="en-US"/>
        </a:p>
      </dgm:t>
    </dgm:pt>
    <dgm:pt modelId="{74AFC92A-0653-E04E-81F3-A623A48F884E}" type="pres">
      <dgm:prSet presAssocID="{2DAD27E8-1F9D-0C4C-B172-12FE9698A1C5}" presName="connTx" presStyleLbl="parChTrans1D3" presStyleIdx="3" presStyleCnt="7"/>
      <dgm:spPr/>
      <dgm:t>
        <a:bodyPr/>
        <a:lstStyle/>
        <a:p>
          <a:endParaRPr lang="en-US"/>
        </a:p>
      </dgm:t>
    </dgm:pt>
    <dgm:pt modelId="{15E091AF-63C8-D34F-ACD5-F57E8540E224}" type="pres">
      <dgm:prSet presAssocID="{92AAFABB-20E9-C047-9D00-6A4BDF9CDCF8}" presName="root2" presStyleCnt="0"/>
      <dgm:spPr/>
    </dgm:pt>
    <dgm:pt modelId="{334280DC-6E3C-174D-BA7D-C8111832741E}" type="pres">
      <dgm:prSet presAssocID="{92AAFABB-20E9-C047-9D00-6A4BDF9CDCF8}" presName="LevelTwoTextNode" presStyleLbl="node3" presStyleIdx="3" presStyleCnt="7" custScaleX="77653" custScaleY="54127" custLinFactNeighborX="-6597" custLinFactNeighborY="8561">
        <dgm:presLayoutVars>
          <dgm:chPref val="3"/>
        </dgm:presLayoutVars>
      </dgm:prSet>
      <dgm:spPr/>
      <dgm:t>
        <a:bodyPr/>
        <a:lstStyle/>
        <a:p>
          <a:endParaRPr lang="en-US"/>
        </a:p>
      </dgm:t>
    </dgm:pt>
    <dgm:pt modelId="{CF74D96E-8F12-4045-AD7D-9ED70DF1D920}" type="pres">
      <dgm:prSet presAssocID="{92AAFABB-20E9-C047-9D00-6A4BDF9CDCF8}" presName="level3hierChild" presStyleCnt="0"/>
      <dgm:spPr/>
    </dgm:pt>
    <dgm:pt modelId="{F9100F71-23C2-D240-9DFF-E1FC9DF1CA09}" type="pres">
      <dgm:prSet presAssocID="{3B51D6FE-1D48-DD4B-A2F9-8CAEE0A9AAE1}" presName="conn2-1" presStyleLbl="parChTrans1D2" presStyleIdx="3" presStyleCnt="6"/>
      <dgm:spPr/>
      <dgm:t>
        <a:bodyPr/>
        <a:lstStyle/>
        <a:p>
          <a:endParaRPr lang="en-US"/>
        </a:p>
      </dgm:t>
    </dgm:pt>
    <dgm:pt modelId="{5C96465B-115D-E647-9A79-32A72B62DF49}" type="pres">
      <dgm:prSet presAssocID="{3B51D6FE-1D48-DD4B-A2F9-8CAEE0A9AAE1}" presName="connTx" presStyleLbl="parChTrans1D2" presStyleIdx="3" presStyleCnt="6"/>
      <dgm:spPr/>
      <dgm:t>
        <a:bodyPr/>
        <a:lstStyle/>
        <a:p>
          <a:endParaRPr lang="en-US"/>
        </a:p>
      </dgm:t>
    </dgm:pt>
    <dgm:pt modelId="{38C7E7B1-E551-B346-AD8E-5E9393DDA9B6}" type="pres">
      <dgm:prSet presAssocID="{E98D5D2A-C113-CD40-A5A4-D692192B538C}" presName="root2" presStyleCnt="0"/>
      <dgm:spPr/>
    </dgm:pt>
    <dgm:pt modelId="{C99986CF-94A2-7440-ABD2-FFE458798DA1}" type="pres">
      <dgm:prSet presAssocID="{E98D5D2A-C113-CD40-A5A4-D692192B538C}" presName="LevelTwoTextNode" presStyleLbl="node2" presStyleIdx="3" presStyleCnt="6" custScaleX="70215" custScaleY="59017" custLinFactNeighborX="-21740" custLinFactNeighborY="-54422">
        <dgm:presLayoutVars>
          <dgm:chPref val="3"/>
        </dgm:presLayoutVars>
      </dgm:prSet>
      <dgm:spPr/>
      <dgm:t>
        <a:bodyPr/>
        <a:lstStyle/>
        <a:p>
          <a:endParaRPr lang="en-US"/>
        </a:p>
      </dgm:t>
    </dgm:pt>
    <dgm:pt modelId="{3FFB6D1D-F730-2642-851F-78E0FD32488C}" type="pres">
      <dgm:prSet presAssocID="{E98D5D2A-C113-CD40-A5A4-D692192B538C}" presName="level3hierChild" presStyleCnt="0"/>
      <dgm:spPr/>
    </dgm:pt>
    <dgm:pt modelId="{A17C4ECB-3C5E-D240-B673-A4DBD0073E8F}" type="pres">
      <dgm:prSet presAssocID="{C917144D-A465-9D40-A363-D6CF74AF1056}" presName="conn2-1" presStyleLbl="parChTrans1D3" presStyleIdx="4" presStyleCnt="7"/>
      <dgm:spPr/>
      <dgm:t>
        <a:bodyPr/>
        <a:lstStyle/>
        <a:p>
          <a:endParaRPr lang="en-US"/>
        </a:p>
      </dgm:t>
    </dgm:pt>
    <dgm:pt modelId="{E317791B-45C9-D74D-B222-9CF2B5568209}" type="pres">
      <dgm:prSet presAssocID="{C917144D-A465-9D40-A363-D6CF74AF1056}" presName="connTx" presStyleLbl="parChTrans1D3" presStyleIdx="4" presStyleCnt="7"/>
      <dgm:spPr/>
      <dgm:t>
        <a:bodyPr/>
        <a:lstStyle/>
        <a:p>
          <a:endParaRPr lang="en-US"/>
        </a:p>
      </dgm:t>
    </dgm:pt>
    <dgm:pt modelId="{4431956B-1C36-5F4B-9590-AB48CCBD0297}" type="pres">
      <dgm:prSet presAssocID="{6FA4D3E0-354E-434B-84DB-147D5753DB8D}" presName="root2" presStyleCnt="0"/>
      <dgm:spPr/>
    </dgm:pt>
    <dgm:pt modelId="{DA03D8A4-A1E2-A642-9C48-689B64EFE349}" type="pres">
      <dgm:prSet presAssocID="{6FA4D3E0-354E-434B-84DB-147D5753DB8D}" presName="LevelTwoTextNode" presStyleLbl="node3" presStyleIdx="4" presStyleCnt="7" custScaleX="70164" custScaleY="33825" custLinFactNeighborX="-2531" custLinFactNeighborY="-11551">
        <dgm:presLayoutVars>
          <dgm:chPref val="3"/>
        </dgm:presLayoutVars>
      </dgm:prSet>
      <dgm:spPr/>
      <dgm:t>
        <a:bodyPr/>
        <a:lstStyle/>
        <a:p>
          <a:endParaRPr lang="en-US"/>
        </a:p>
      </dgm:t>
    </dgm:pt>
    <dgm:pt modelId="{466BE8B4-C297-744E-97CE-0FE02AA83F12}" type="pres">
      <dgm:prSet presAssocID="{6FA4D3E0-354E-434B-84DB-147D5753DB8D}" presName="level3hierChild" presStyleCnt="0"/>
      <dgm:spPr/>
    </dgm:pt>
    <dgm:pt modelId="{B804C918-4C43-D548-9E71-63B8EDE5A14F}" type="pres">
      <dgm:prSet presAssocID="{422ED6CD-557F-674F-BDBD-C7DD46C795F4}" presName="conn2-1" presStyleLbl="parChTrans1D2" presStyleIdx="4" presStyleCnt="6"/>
      <dgm:spPr/>
      <dgm:t>
        <a:bodyPr/>
        <a:lstStyle/>
        <a:p>
          <a:endParaRPr lang="en-US"/>
        </a:p>
      </dgm:t>
    </dgm:pt>
    <dgm:pt modelId="{29F6F87C-ED59-A14C-89E8-CC7891068793}" type="pres">
      <dgm:prSet presAssocID="{422ED6CD-557F-674F-BDBD-C7DD46C795F4}" presName="connTx" presStyleLbl="parChTrans1D2" presStyleIdx="4" presStyleCnt="6"/>
      <dgm:spPr/>
      <dgm:t>
        <a:bodyPr/>
        <a:lstStyle/>
        <a:p>
          <a:endParaRPr lang="en-US"/>
        </a:p>
      </dgm:t>
    </dgm:pt>
    <dgm:pt modelId="{5EB4B9E6-503B-2B4B-9EDA-CBE63BFA2C87}" type="pres">
      <dgm:prSet presAssocID="{5A155C79-C7FB-EA4E-AE6D-658E9A5DA791}" presName="root2" presStyleCnt="0"/>
      <dgm:spPr/>
    </dgm:pt>
    <dgm:pt modelId="{8BA565D0-916D-744B-9FED-64A4974B70EF}" type="pres">
      <dgm:prSet presAssocID="{5A155C79-C7FB-EA4E-AE6D-658E9A5DA791}" presName="LevelTwoTextNode" presStyleLbl="node2" presStyleIdx="4" presStyleCnt="6" custScaleX="63193" custScaleY="38293" custLinFactNeighborX="-18658" custLinFactNeighborY="-42157">
        <dgm:presLayoutVars>
          <dgm:chPref val="3"/>
        </dgm:presLayoutVars>
      </dgm:prSet>
      <dgm:spPr/>
      <dgm:t>
        <a:bodyPr/>
        <a:lstStyle/>
        <a:p>
          <a:endParaRPr lang="en-US"/>
        </a:p>
      </dgm:t>
    </dgm:pt>
    <dgm:pt modelId="{1B175BCD-7DDB-204A-89C1-B8346F8FFDBA}" type="pres">
      <dgm:prSet presAssocID="{5A155C79-C7FB-EA4E-AE6D-658E9A5DA791}" presName="level3hierChild" presStyleCnt="0"/>
      <dgm:spPr/>
    </dgm:pt>
    <dgm:pt modelId="{F92E227D-C3F7-1646-B264-5A177D678FED}" type="pres">
      <dgm:prSet presAssocID="{975D3BC2-B862-EC4C-8376-909F0CCCD09B}" presName="conn2-1" presStyleLbl="parChTrans1D3" presStyleIdx="5" presStyleCnt="7"/>
      <dgm:spPr/>
      <dgm:t>
        <a:bodyPr/>
        <a:lstStyle/>
        <a:p>
          <a:endParaRPr lang="en-US"/>
        </a:p>
      </dgm:t>
    </dgm:pt>
    <dgm:pt modelId="{F96C8285-A8FA-FC44-9A61-84C850B89987}" type="pres">
      <dgm:prSet presAssocID="{975D3BC2-B862-EC4C-8376-909F0CCCD09B}" presName="connTx" presStyleLbl="parChTrans1D3" presStyleIdx="5" presStyleCnt="7"/>
      <dgm:spPr/>
      <dgm:t>
        <a:bodyPr/>
        <a:lstStyle/>
        <a:p>
          <a:endParaRPr lang="en-US"/>
        </a:p>
      </dgm:t>
    </dgm:pt>
    <dgm:pt modelId="{29D6FD3A-B2CC-F548-A0F4-C76BCA29E4CE}" type="pres">
      <dgm:prSet presAssocID="{6D742839-246F-BE41-8215-B5F83BDBDD1B}" presName="root2" presStyleCnt="0"/>
      <dgm:spPr/>
    </dgm:pt>
    <dgm:pt modelId="{BDE89A37-977E-A84C-A0C5-DBFBD8401845}" type="pres">
      <dgm:prSet presAssocID="{6D742839-246F-BE41-8215-B5F83BDBDD1B}" presName="LevelTwoTextNode" presStyleLbl="node3" presStyleIdx="5" presStyleCnt="7" custScaleX="63727" custScaleY="43690" custLinFactNeighborX="4491" custLinFactNeighborY="-27132">
        <dgm:presLayoutVars>
          <dgm:chPref val="3"/>
        </dgm:presLayoutVars>
      </dgm:prSet>
      <dgm:spPr/>
      <dgm:t>
        <a:bodyPr/>
        <a:lstStyle/>
        <a:p>
          <a:endParaRPr lang="en-US"/>
        </a:p>
      </dgm:t>
    </dgm:pt>
    <dgm:pt modelId="{C001F294-2A81-CD4A-A685-651C1B5ACF8A}" type="pres">
      <dgm:prSet presAssocID="{6D742839-246F-BE41-8215-B5F83BDBDD1B}" presName="level3hierChild" presStyleCnt="0"/>
      <dgm:spPr/>
    </dgm:pt>
    <dgm:pt modelId="{C5FB3B2D-FFE6-E648-A128-3486F9C86B9B}" type="pres">
      <dgm:prSet presAssocID="{BFED4E69-D9CF-3040-A488-DC6D8D24A0E9}" presName="conn2-1" presStyleLbl="parChTrans1D2" presStyleIdx="5" presStyleCnt="6"/>
      <dgm:spPr/>
      <dgm:t>
        <a:bodyPr/>
        <a:lstStyle/>
        <a:p>
          <a:endParaRPr lang="en-US"/>
        </a:p>
      </dgm:t>
    </dgm:pt>
    <dgm:pt modelId="{46100AB3-19EA-0D41-9596-B344A035903D}" type="pres">
      <dgm:prSet presAssocID="{BFED4E69-D9CF-3040-A488-DC6D8D24A0E9}" presName="connTx" presStyleLbl="parChTrans1D2" presStyleIdx="5" presStyleCnt="6"/>
      <dgm:spPr/>
      <dgm:t>
        <a:bodyPr/>
        <a:lstStyle/>
        <a:p>
          <a:endParaRPr lang="en-US"/>
        </a:p>
      </dgm:t>
    </dgm:pt>
    <dgm:pt modelId="{DC2F956E-215B-0549-BC73-FC3A6042EABB}" type="pres">
      <dgm:prSet presAssocID="{0A18C56B-F4A1-2A4F-B337-C147AB9FC3C3}" presName="root2" presStyleCnt="0"/>
      <dgm:spPr/>
    </dgm:pt>
    <dgm:pt modelId="{B6DB1B31-47D9-D649-98AD-D380874FBDAD}" type="pres">
      <dgm:prSet presAssocID="{0A18C56B-F4A1-2A4F-B337-C147AB9FC3C3}" presName="LevelTwoTextNode" presStyleLbl="node2" presStyleIdx="5" presStyleCnt="6" custScaleX="69454" custScaleY="39440" custLinFactNeighborX="-18658" custLinFactNeighborY="-29208">
        <dgm:presLayoutVars>
          <dgm:chPref val="3"/>
        </dgm:presLayoutVars>
      </dgm:prSet>
      <dgm:spPr/>
      <dgm:t>
        <a:bodyPr/>
        <a:lstStyle/>
        <a:p>
          <a:endParaRPr lang="en-US"/>
        </a:p>
      </dgm:t>
    </dgm:pt>
    <dgm:pt modelId="{6540C6A1-ADB9-7B4A-8998-B0016DA08F86}" type="pres">
      <dgm:prSet presAssocID="{0A18C56B-F4A1-2A4F-B337-C147AB9FC3C3}" presName="level3hierChild" presStyleCnt="0"/>
      <dgm:spPr/>
    </dgm:pt>
    <dgm:pt modelId="{6665DEC4-6C4A-544C-8D4A-A6FDD960A32B}" type="pres">
      <dgm:prSet presAssocID="{741DE3DB-14F2-9647-9259-7A0172FD0F7A}" presName="conn2-1" presStyleLbl="parChTrans1D3" presStyleIdx="6" presStyleCnt="7"/>
      <dgm:spPr/>
      <dgm:t>
        <a:bodyPr/>
        <a:lstStyle/>
        <a:p>
          <a:endParaRPr lang="en-US"/>
        </a:p>
      </dgm:t>
    </dgm:pt>
    <dgm:pt modelId="{B9871723-D528-A441-A921-0EFFEE441794}" type="pres">
      <dgm:prSet presAssocID="{741DE3DB-14F2-9647-9259-7A0172FD0F7A}" presName="connTx" presStyleLbl="parChTrans1D3" presStyleIdx="6" presStyleCnt="7"/>
      <dgm:spPr/>
      <dgm:t>
        <a:bodyPr/>
        <a:lstStyle/>
        <a:p>
          <a:endParaRPr lang="en-US"/>
        </a:p>
      </dgm:t>
    </dgm:pt>
    <dgm:pt modelId="{448221E0-79B1-5747-97DE-7EA724F967D1}" type="pres">
      <dgm:prSet presAssocID="{2A8B1485-C619-0344-87E1-9E4CDCE7A59E}" presName="root2" presStyleCnt="0"/>
      <dgm:spPr/>
    </dgm:pt>
    <dgm:pt modelId="{D6EE7881-26AD-BB49-A031-9E50D515EB07}" type="pres">
      <dgm:prSet presAssocID="{2A8B1485-C619-0344-87E1-9E4CDCE7A59E}" presName="LevelTwoTextNode" presStyleLbl="node3" presStyleIdx="6" presStyleCnt="7" custScaleX="68237" custScaleY="49473" custLinFactNeighborX="-4852" custLinFactNeighborY="-30355">
        <dgm:presLayoutVars>
          <dgm:chPref val="3"/>
        </dgm:presLayoutVars>
      </dgm:prSet>
      <dgm:spPr/>
      <dgm:t>
        <a:bodyPr/>
        <a:lstStyle/>
        <a:p>
          <a:endParaRPr lang="en-US"/>
        </a:p>
      </dgm:t>
    </dgm:pt>
    <dgm:pt modelId="{4BC4BCCE-2411-5745-BBDB-1D1162C80261}" type="pres">
      <dgm:prSet presAssocID="{2A8B1485-C619-0344-87E1-9E4CDCE7A59E}" presName="level3hierChild" presStyleCnt="0"/>
      <dgm:spPr/>
    </dgm:pt>
  </dgm:ptLst>
  <dgm:cxnLst>
    <dgm:cxn modelId="{252DBD57-4E0D-F340-B21D-1BD5331A53EF}" type="presOf" srcId="{80690A8D-861A-7B4F-8B37-DC8140CF5FED}" destId="{19ADE109-F73B-5745-8BBA-485FB18AF9C4}" srcOrd="1" destOrd="0" presId="urn:microsoft.com/office/officeart/2005/8/layout/hierarchy2"/>
    <dgm:cxn modelId="{98B4A499-FD8F-FE43-9CC2-86925EC2855F}" type="presOf" srcId="{3B51D6FE-1D48-DD4B-A2F9-8CAEE0A9AAE1}" destId="{F9100F71-23C2-D240-9DFF-E1FC9DF1CA09}" srcOrd="0" destOrd="0" presId="urn:microsoft.com/office/officeart/2005/8/layout/hierarchy2"/>
    <dgm:cxn modelId="{28336CF2-C672-FC43-8B07-8716072CE364}" type="presOf" srcId="{F5F07BD3-0BB5-FB4A-ACAC-C9FE4F13353D}" destId="{39C18D6D-52BE-384D-B4E1-67D1D9505AC3}" srcOrd="1" destOrd="0" presId="urn:microsoft.com/office/officeart/2005/8/layout/hierarchy2"/>
    <dgm:cxn modelId="{D8D63006-3ED7-4041-9DA7-5CF29AECC6C8}" srcId="{90BD6D45-63E4-034F-BC43-C8AD5A5C8476}" destId="{4243B7B1-04C3-2449-92EE-D9713AE4AA7D}" srcOrd="0" destOrd="0" parTransId="{54879A8A-785D-974B-A030-3D9F3F474A47}" sibTransId="{9862FEF6-534B-A646-AB17-2DE6FBB7DC77}"/>
    <dgm:cxn modelId="{462E52A5-F3D2-A045-A41A-168C650E2B82}" type="presOf" srcId="{24E4D333-3ADF-7949-8FC3-C29D63D1ED31}" destId="{458C5CCF-BF67-844C-9BB5-C95F8639F08B}" srcOrd="0" destOrd="0" presId="urn:microsoft.com/office/officeart/2005/8/layout/hierarchy2"/>
    <dgm:cxn modelId="{A19A3801-B915-444B-A9DA-10ADA2B68F61}" type="presOf" srcId="{C917144D-A465-9D40-A363-D6CF74AF1056}" destId="{A17C4ECB-3C5E-D240-B673-A4DBD0073E8F}" srcOrd="0" destOrd="0" presId="urn:microsoft.com/office/officeart/2005/8/layout/hierarchy2"/>
    <dgm:cxn modelId="{AAB4164B-F114-874B-BE58-8D92A99FF669}" srcId="{BA592C6E-CFD3-E547-BD52-5A0A133D09B1}" destId="{90BD6D45-63E4-034F-BC43-C8AD5A5C8476}" srcOrd="0" destOrd="0" parTransId="{1E5255F9-8866-C943-ACC5-4A904C239367}" sibTransId="{835D9444-4354-A94D-AC10-6DA35FFED744}"/>
    <dgm:cxn modelId="{356076D3-49FC-A142-B0B7-1778E9158D9C}" type="presOf" srcId="{90BD6D45-63E4-034F-BC43-C8AD5A5C8476}" destId="{0ADDC312-B88C-CF43-B451-C4CC8AB754E7}" srcOrd="0" destOrd="0" presId="urn:microsoft.com/office/officeart/2005/8/layout/hierarchy2"/>
    <dgm:cxn modelId="{A959BE36-0EFC-2742-9B4D-DBBDAF262F67}" srcId="{5A155C79-C7FB-EA4E-AE6D-658E9A5DA791}" destId="{6D742839-246F-BE41-8215-B5F83BDBDD1B}" srcOrd="0" destOrd="0" parTransId="{975D3BC2-B862-EC4C-8376-909F0CCCD09B}" sibTransId="{A61849C3-DA9F-134C-A54D-D94C07B6E6DC}"/>
    <dgm:cxn modelId="{F24DEC54-81F0-4040-8D91-0FC4A31E83A9}" type="presOf" srcId="{EAE5946D-1914-F449-B292-18652ABF7262}" destId="{B11FF4CC-EB49-8D4B-A0A2-D671374AAE40}" srcOrd="0" destOrd="0" presId="urn:microsoft.com/office/officeart/2005/8/layout/hierarchy2"/>
    <dgm:cxn modelId="{0E43A539-335D-C348-BBBC-3F0B05051C5F}" type="presOf" srcId="{741DE3DB-14F2-9647-9259-7A0172FD0F7A}" destId="{B9871723-D528-A441-A921-0EFFEE441794}" srcOrd="1" destOrd="0" presId="urn:microsoft.com/office/officeart/2005/8/layout/hierarchy2"/>
    <dgm:cxn modelId="{310B80EE-C109-1C45-B89A-6F09F988FB55}" type="presOf" srcId="{422ED6CD-557F-674F-BDBD-C7DD46C795F4}" destId="{29F6F87C-ED59-A14C-89E8-CC7891068793}" srcOrd="1" destOrd="0" presId="urn:microsoft.com/office/officeart/2005/8/layout/hierarchy2"/>
    <dgm:cxn modelId="{F4360DE7-0F75-4E4A-8882-F9AA31D95A57}" srcId="{4243B7B1-04C3-2449-92EE-D9713AE4AA7D}" destId="{C6E0DD37-D7B1-074C-B95F-FFD5128FD29F}" srcOrd="1" destOrd="0" parTransId="{40872E9C-B30A-4B49-81C9-C6AE76B93D9A}" sibTransId="{3BF63EC0-DE23-B34D-8028-6799B984CE84}"/>
    <dgm:cxn modelId="{BC585AE4-9FDC-CD41-8581-1E5BCA872171}" srcId="{90BD6D45-63E4-034F-BC43-C8AD5A5C8476}" destId="{C138A535-8B39-F24C-B456-F79C85453103}" srcOrd="2" destOrd="0" parTransId="{F5F07BD3-0BB5-FB4A-ACAC-C9FE4F13353D}" sibTransId="{6B93CC3A-32BC-0B45-A452-C7A5247DAC54}"/>
    <dgm:cxn modelId="{4B1B2A1A-01E1-8F42-A07A-52C042482EBE}" type="presOf" srcId="{555C2542-8310-2743-8698-B272D11FA016}" destId="{4F7E9CDD-E9CE-534B-BF31-A570D140EDBE}" srcOrd="0" destOrd="0" presId="urn:microsoft.com/office/officeart/2005/8/layout/hierarchy2"/>
    <dgm:cxn modelId="{DB19F1E8-DEB2-D54C-AF75-DB7E00A5ECF3}" type="presOf" srcId="{54879A8A-785D-974B-A030-3D9F3F474A47}" destId="{90BB4786-C725-664C-AB5F-E88EC77F75EA}" srcOrd="0" destOrd="0" presId="urn:microsoft.com/office/officeart/2005/8/layout/hierarchy2"/>
    <dgm:cxn modelId="{2049DED4-2F92-F34C-9D36-BE75F38CE519}" srcId="{4243B7B1-04C3-2449-92EE-D9713AE4AA7D}" destId="{24E4D333-3ADF-7949-8FC3-C29D63D1ED31}" srcOrd="0" destOrd="0" parTransId="{EAE5946D-1914-F449-B292-18652ABF7262}" sibTransId="{3555F4AF-F3DD-BA4B-8557-6F35901D39C5}"/>
    <dgm:cxn modelId="{D721AC44-375B-D446-95F8-9203F062C112}" type="presOf" srcId="{C6E0DD37-D7B1-074C-B95F-FFD5128FD29F}" destId="{7DD02F9D-4FD2-EF44-BA9A-9BD8AE7A67E9}" srcOrd="0" destOrd="0" presId="urn:microsoft.com/office/officeart/2005/8/layout/hierarchy2"/>
    <dgm:cxn modelId="{83B9EE87-18FC-454B-8A56-F7746A0D58F2}" type="presOf" srcId="{DE2A7FD0-3FFB-A64E-98E7-D92C4105A423}" destId="{39E2321B-DB08-6349-882B-1B431288226C}" srcOrd="0" destOrd="0" presId="urn:microsoft.com/office/officeart/2005/8/layout/hierarchy2"/>
    <dgm:cxn modelId="{C2E5707E-C45C-6D49-945C-BC974E73011B}" type="presOf" srcId="{0A18C56B-F4A1-2A4F-B337-C147AB9FC3C3}" destId="{B6DB1B31-47D9-D649-98AD-D380874FBDAD}" srcOrd="0" destOrd="0" presId="urn:microsoft.com/office/officeart/2005/8/layout/hierarchy2"/>
    <dgm:cxn modelId="{7B1FF99C-EA38-1945-86EC-0E6464F9ADFD}" type="presOf" srcId="{741DE3DB-14F2-9647-9259-7A0172FD0F7A}" destId="{6665DEC4-6C4A-544C-8D4A-A6FDD960A32B}" srcOrd="0" destOrd="0" presId="urn:microsoft.com/office/officeart/2005/8/layout/hierarchy2"/>
    <dgm:cxn modelId="{5581A442-C2BE-3342-8A4A-2B35C6C5D9F5}" type="presOf" srcId="{BFED4E69-D9CF-3040-A488-DC6D8D24A0E9}" destId="{46100AB3-19EA-0D41-9596-B344A035903D}" srcOrd="1" destOrd="0" presId="urn:microsoft.com/office/officeart/2005/8/layout/hierarchy2"/>
    <dgm:cxn modelId="{86CD8325-3440-6942-943D-D4034F3DFF5A}" type="presOf" srcId="{975D3BC2-B862-EC4C-8376-909F0CCCD09B}" destId="{F92E227D-C3F7-1646-B264-5A177D678FED}" srcOrd="0" destOrd="0" presId="urn:microsoft.com/office/officeart/2005/8/layout/hierarchy2"/>
    <dgm:cxn modelId="{A2707E21-3608-4946-89FF-9065633CC386}" type="presOf" srcId="{92AAFABB-20E9-C047-9D00-6A4BDF9CDCF8}" destId="{334280DC-6E3C-174D-BA7D-C8111832741E}" srcOrd="0" destOrd="0" presId="urn:microsoft.com/office/officeart/2005/8/layout/hierarchy2"/>
    <dgm:cxn modelId="{BD525B43-8A3F-9C44-8DC9-28EACB4BDC5C}" type="presOf" srcId="{80690A8D-861A-7B4F-8B37-DC8140CF5FED}" destId="{2C1EFD68-B9E5-2C4F-B3EA-57EFCD162D83}" srcOrd="0" destOrd="0" presId="urn:microsoft.com/office/officeart/2005/8/layout/hierarchy2"/>
    <dgm:cxn modelId="{9D080860-33F8-8144-9DF8-636C6430EF8A}" srcId="{90BD6D45-63E4-034F-BC43-C8AD5A5C8476}" destId="{5A155C79-C7FB-EA4E-AE6D-658E9A5DA791}" srcOrd="4" destOrd="0" parTransId="{422ED6CD-557F-674F-BDBD-C7DD46C795F4}" sibTransId="{00B19EDD-9C13-9D4C-982F-F37D55F54657}"/>
    <dgm:cxn modelId="{469B4E31-3CA2-FA48-8CE8-4F1A2F2A0FFA}" type="presOf" srcId="{6FA4D3E0-354E-434B-84DB-147D5753DB8D}" destId="{DA03D8A4-A1E2-A642-9C48-689B64EFE349}" srcOrd="0" destOrd="0" presId="urn:microsoft.com/office/officeart/2005/8/layout/hierarchy2"/>
    <dgm:cxn modelId="{A0F5C494-E261-0545-9B2F-76623AB2D223}" srcId="{90BD6D45-63E4-034F-BC43-C8AD5A5C8476}" destId="{EC63EA6F-A72D-8D4E-AFF3-A2386B26B1BF}" srcOrd="1" destOrd="0" parTransId="{DE2A7FD0-3FFB-A64E-98E7-D92C4105A423}" sibTransId="{48B1356B-1F32-0C47-9756-235630B3FAE3}"/>
    <dgm:cxn modelId="{102986DB-A195-6544-9D97-72FA09B1776A}" type="presOf" srcId="{4243B7B1-04C3-2449-92EE-D9713AE4AA7D}" destId="{E3163304-6659-5047-93C6-92FC5DE244D5}" srcOrd="0" destOrd="0" presId="urn:microsoft.com/office/officeart/2005/8/layout/hierarchy2"/>
    <dgm:cxn modelId="{30093436-94FB-BA44-A27D-1CB65139E3D9}" srcId="{0A18C56B-F4A1-2A4F-B337-C147AB9FC3C3}" destId="{2A8B1485-C619-0344-87E1-9E4CDCE7A59E}" srcOrd="0" destOrd="0" parTransId="{741DE3DB-14F2-9647-9259-7A0172FD0F7A}" sibTransId="{899F8396-1A1D-CE47-A09A-3A8D5086DBC7}"/>
    <dgm:cxn modelId="{C1E5373E-CEA4-CB40-96EB-B8DEB3ED962B}" type="presOf" srcId="{40872E9C-B30A-4B49-81C9-C6AE76B93D9A}" destId="{31B7D32E-FAC4-994C-99CB-2F3DC5D45C39}" srcOrd="1" destOrd="0" presId="urn:microsoft.com/office/officeart/2005/8/layout/hierarchy2"/>
    <dgm:cxn modelId="{7ED0A0F2-020B-A64D-9927-DE9243CA94B0}" type="presOf" srcId="{EAE5946D-1914-F449-B292-18652ABF7262}" destId="{7B41078A-29D7-1049-927E-032E4351C64E}" srcOrd="1" destOrd="0" presId="urn:microsoft.com/office/officeart/2005/8/layout/hierarchy2"/>
    <dgm:cxn modelId="{2A395E2E-8BCA-AD41-8804-070C473C26F9}" type="presOf" srcId="{E98D5D2A-C113-CD40-A5A4-D692192B538C}" destId="{C99986CF-94A2-7440-ABD2-FFE458798DA1}" srcOrd="0" destOrd="0" presId="urn:microsoft.com/office/officeart/2005/8/layout/hierarchy2"/>
    <dgm:cxn modelId="{9E5E681A-F08E-824E-BC82-2EBC23FB5FD9}" type="presOf" srcId="{F5F07BD3-0BB5-FB4A-ACAC-C9FE4F13353D}" destId="{1112F87C-971B-134E-8197-044CEE3FF9FD}" srcOrd="0" destOrd="0" presId="urn:microsoft.com/office/officeart/2005/8/layout/hierarchy2"/>
    <dgm:cxn modelId="{6AD51047-6C12-A949-8EE9-3E78CBEAE717}" type="presOf" srcId="{6D742839-246F-BE41-8215-B5F83BDBDD1B}" destId="{BDE89A37-977E-A84C-A0C5-DBFBD8401845}" srcOrd="0" destOrd="0" presId="urn:microsoft.com/office/officeart/2005/8/layout/hierarchy2"/>
    <dgm:cxn modelId="{7B722FC4-2F54-B94F-8D64-AAEDA9E6B12C}" srcId="{90BD6D45-63E4-034F-BC43-C8AD5A5C8476}" destId="{E98D5D2A-C113-CD40-A5A4-D692192B538C}" srcOrd="3" destOrd="0" parTransId="{3B51D6FE-1D48-DD4B-A2F9-8CAEE0A9AAE1}" sibTransId="{1A89E13D-7506-384B-9A50-9431322DD182}"/>
    <dgm:cxn modelId="{54BFEF9F-182B-9949-A381-4C5DB42E236D}" type="presOf" srcId="{DE2A7FD0-3FFB-A64E-98E7-D92C4105A423}" destId="{33634A29-0738-074E-921D-A5303EF26823}" srcOrd="1" destOrd="0" presId="urn:microsoft.com/office/officeart/2005/8/layout/hierarchy2"/>
    <dgm:cxn modelId="{037B13A0-07D1-704F-AF97-0C6C2B178B6F}" type="presOf" srcId="{C917144D-A465-9D40-A363-D6CF74AF1056}" destId="{E317791B-45C9-D74D-B222-9CF2B5568209}" srcOrd="1" destOrd="0" presId="urn:microsoft.com/office/officeart/2005/8/layout/hierarchy2"/>
    <dgm:cxn modelId="{124CB77C-4926-F544-A84B-0757CD0443ED}" type="presOf" srcId="{C138A535-8B39-F24C-B456-F79C85453103}" destId="{95D3E38E-9261-A243-BFE6-DE1E492B9201}" srcOrd="0" destOrd="0" presId="urn:microsoft.com/office/officeart/2005/8/layout/hierarchy2"/>
    <dgm:cxn modelId="{380D6BAB-601B-7746-B525-3A1BE9B1AB99}" type="presOf" srcId="{2DAD27E8-1F9D-0C4C-B172-12FE9698A1C5}" destId="{10203423-232A-124A-A337-08C059CB122A}" srcOrd="0" destOrd="0" presId="urn:microsoft.com/office/officeart/2005/8/layout/hierarchy2"/>
    <dgm:cxn modelId="{4EB93D30-6775-FC45-9B0D-F40C029C99D8}" type="presOf" srcId="{2DAD27E8-1F9D-0C4C-B172-12FE9698A1C5}" destId="{74AFC92A-0653-E04E-81F3-A623A48F884E}" srcOrd="1" destOrd="0" presId="urn:microsoft.com/office/officeart/2005/8/layout/hierarchy2"/>
    <dgm:cxn modelId="{CD739938-4856-4446-8E9A-A30A0643B669}" type="presOf" srcId="{54879A8A-785D-974B-A030-3D9F3F474A47}" destId="{E08E2004-4B9D-9C4D-B127-D0CAE22E69A5}" srcOrd="1" destOrd="0" presId="urn:microsoft.com/office/officeart/2005/8/layout/hierarchy2"/>
    <dgm:cxn modelId="{FA7BD866-148B-6445-9B49-AFAAE0E1763E}" type="presOf" srcId="{BFED4E69-D9CF-3040-A488-DC6D8D24A0E9}" destId="{C5FB3B2D-FFE6-E648-A128-3486F9C86B9B}" srcOrd="0" destOrd="0" presId="urn:microsoft.com/office/officeart/2005/8/layout/hierarchy2"/>
    <dgm:cxn modelId="{7864A972-0F6B-5144-BF56-667F593F9201}" type="presOf" srcId="{EC63EA6F-A72D-8D4E-AFF3-A2386B26B1BF}" destId="{6E513EEC-7D18-FE44-A720-45D021B5AD1C}" srcOrd="0" destOrd="0" presId="urn:microsoft.com/office/officeart/2005/8/layout/hierarchy2"/>
    <dgm:cxn modelId="{7376393D-D77E-2648-834F-724A374A1A65}" type="presOf" srcId="{422ED6CD-557F-674F-BDBD-C7DD46C795F4}" destId="{B804C918-4C43-D548-9E71-63B8EDE5A14F}" srcOrd="0" destOrd="0" presId="urn:microsoft.com/office/officeart/2005/8/layout/hierarchy2"/>
    <dgm:cxn modelId="{9EBD9454-752F-1D46-B210-D8F3C089CC2E}" srcId="{90BD6D45-63E4-034F-BC43-C8AD5A5C8476}" destId="{0A18C56B-F4A1-2A4F-B337-C147AB9FC3C3}" srcOrd="5" destOrd="0" parTransId="{BFED4E69-D9CF-3040-A488-DC6D8D24A0E9}" sibTransId="{746CB53B-FD84-F648-94E8-052C71817500}"/>
    <dgm:cxn modelId="{83F315A7-FB34-EE44-B06C-A1A663A39D48}" type="presOf" srcId="{975D3BC2-B862-EC4C-8376-909F0CCCD09B}" destId="{F96C8285-A8FA-FC44-9A61-84C850B89987}" srcOrd="1" destOrd="0" presId="urn:microsoft.com/office/officeart/2005/8/layout/hierarchy2"/>
    <dgm:cxn modelId="{9580F132-05B0-A94D-84CD-EE0B51664CAB}" type="presOf" srcId="{3B51D6FE-1D48-DD4B-A2F9-8CAEE0A9AAE1}" destId="{5C96465B-115D-E647-9A79-32A72B62DF49}" srcOrd="1" destOrd="0" presId="urn:microsoft.com/office/officeart/2005/8/layout/hierarchy2"/>
    <dgm:cxn modelId="{A9476D90-B3D0-6B47-9F01-85FC9E1E9B5F}" type="presOf" srcId="{2A8B1485-C619-0344-87E1-9E4CDCE7A59E}" destId="{D6EE7881-26AD-BB49-A031-9E50D515EB07}" srcOrd="0" destOrd="0" presId="urn:microsoft.com/office/officeart/2005/8/layout/hierarchy2"/>
    <dgm:cxn modelId="{90292AFA-5618-E746-B354-75CDE1612A15}" srcId="{EC63EA6F-A72D-8D4E-AFF3-A2386B26B1BF}" destId="{555C2542-8310-2743-8698-B272D11FA016}" srcOrd="0" destOrd="0" parTransId="{80690A8D-861A-7B4F-8B37-DC8140CF5FED}" sibTransId="{FC2E41F0-544A-EB4E-91D6-5253583BA442}"/>
    <dgm:cxn modelId="{8BDC9D61-901F-154B-87F6-8760174059E4}" type="presOf" srcId="{5A155C79-C7FB-EA4E-AE6D-658E9A5DA791}" destId="{8BA565D0-916D-744B-9FED-64A4974B70EF}" srcOrd="0" destOrd="0" presId="urn:microsoft.com/office/officeart/2005/8/layout/hierarchy2"/>
    <dgm:cxn modelId="{2F197BEF-FB9C-5249-9B33-4F2F33278D4D}" srcId="{E98D5D2A-C113-CD40-A5A4-D692192B538C}" destId="{6FA4D3E0-354E-434B-84DB-147D5753DB8D}" srcOrd="0" destOrd="0" parTransId="{C917144D-A465-9D40-A363-D6CF74AF1056}" sibTransId="{FA33658D-619C-E545-AA92-BE2D04EBA2C1}"/>
    <dgm:cxn modelId="{27E3BFB5-57F0-0840-86DB-650E80F6E13B}" srcId="{C138A535-8B39-F24C-B456-F79C85453103}" destId="{92AAFABB-20E9-C047-9D00-6A4BDF9CDCF8}" srcOrd="0" destOrd="0" parTransId="{2DAD27E8-1F9D-0C4C-B172-12FE9698A1C5}" sibTransId="{00518BB4-E805-B743-B07D-97317C727A7E}"/>
    <dgm:cxn modelId="{369F245A-9B10-F74F-93EA-C5B5C7745F2E}" type="presOf" srcId="{BA592C6E-CFD3-E547-BD52-5A0A133D09B1}" destId="{E6926F6D-30BA-8B42-A724-96D765CCCE82}" srcOrd="0" destOrd="0" presId="urn:microsoft.com/office/officeart/2005/8/layout/hierarchy2"/>
    <dgm:cxn modelId="{C1838776-49E0-E542-92F9-944CBEE9D561}" type="presOf" srcId="{40872E9C-B30A-4B49-81C9-C6AE76B93D9A}" destId="{B60D4D89-B378-694E-9EDB-5AB0F884F736}" srcOrd="0" destOrd="0" presId="urn:microsoft.com/office/officeart/2005/8/layout/hierarchy2"/>
    <dgm:cxn modelId="{1FB126FD-4D91-E242-BC22-24BEBBED30F8}" type="presParOf" srcId="{E6926F6D-30BA-8B42-A724-96D765CCCE82}" destId="{7F144DD8-0A17-0648-B3A0-B7F49D523DDE}" srcOrd="0" destOrd="0" presId="urn:microsoft.com/office/officeart/2005/8/layout/hierarchy2"/>
    <dgm:cxn modelId="{69C07B87-51A0-034F-B82B-B90E1E1B3416}" type="presParOf" srcId="{7F144DD8-0A17-0648-B3A0-B7F49D523DDE}" destId="{0ADDC312-B88C-CF43-B451-C4CC8AB754E7}" srcOrd="0" destOrd="0" presId="urn:microsoft.com/office/officeart/2005/8/layout/hierarchy2"/>
    <dgm:cxn modelId="{53C16808-5415-4942-B24A-525C31864191}" type="presParOf" srcId="{7F144DD8-0A17-0648-B3A0-B7F49D523DDE}" destId="{033D345A-CC92-DD41-8655-E894D6B622C2}" srcOrd="1" destOrd="0" presId="urn:microsoft.com/office/officeart/2005/8/layout/hierarchy2"/>
    <dgm:cxn modelId="{C582CA83-4D26-924E-9657-21A3B9EDAC35}" type="presParOf" srcId="{033D345A-CC92-DD41-8655-E894D6B622C2}" destId="{90BB4786-C725-664C-AB5F-E88EC77F75EA}" srcOrd="0" destOrd="0" presId="urn:microsoft.com/office/officeart/2005/8/layout/hierarchy2"/>
    <dgm:cxn modelId="{4CBE804A-4CEF-2A42-886D-3B4CF3E86FE0}" type="presParOf" srcId="{90BB4786-C725-664C-AB5F-E88EC77F75EA}" destId="{E08E2004-4B9D-9C4D-B127-D0CAE22E69A5}" srcOrd="0" destOrd="0" presId="urn:microsoft.com/office/officeart/2005/8/layout/hierarchy2"/>
    <dgm:cxn modelId="{8C755252-0FCA-2C4E-8F80-CD8CC13A077C}" type="presParOf" srcId="{033D345A-CC92-DD41-8655-E894D6B622C2}" destId="{9443BAA7-641A-1849-BCE5-D13DF51B11AC}" srcOrd="1" destOrd="0" presId="urn:microsoft.com/office/officeart/2005/8/layout/hierarchy2"/>
    <dgm:cxn modelId="{6F432F61-5C25-8847-A655-12F15F3F5096}" type="presParOf" srcId="{9443BAA7-641A-1849-BCE5-D13DF51B11AC}" destId="{E3163304-6659-5047-93C6-92FC5DE244D5}" srcOrd="0" destOrd="0" presId="urn:microsoft.com/office/officeart/2005/8/layout/hierarchy2"/>
    <dgm:cxn modelId="{8F1B187F-31B3-9B42-B6C4-553697D20B32}" type="presParOf" srcId="{9443BAA7-641A-1849-BCE5-D13DF51B11AC}" destId="{17789220-262F-2E46-BF4E-D75665EBBE6D}" srcOrd="1" destOrd="0" presId="urn:microsoft.com/office/officeart/2005/8/layout/hierarchy2"/>
    <dgm:cxn modelId="{BFED9A9E-64F2-9D4A-AD63-87DD7E5355FF}" type="presParOf" srcId="{17789220-262F-2E46-BF4E-D75665EBBE6D}" destId="{B11FF4CC-EB49-8D4B-A0A2-D671374AAE40}" srcOrd="0" destOrd="0" presId="urn:microsoft.com/office/officeart/2005/8/layout/hierarchy2"/>
    <dgm:cxn modelId="{EEE6888A-C506-0B42-9CA1-654683EE1AE5}" type="presParOf" srcId="{B11FF4CC-EB49-8D4B-A0A2-D671374AAE40}" destId="{7B41078A-29D7-1049-927E-032E4351C64E}" srcOrd="0" destOrd="0" presId="urn:microsoft.com/office/officeart/2005/8/layout/hierarchy2"/>
    <dgm:cxn modelId="{095D404F-B3D3-F449-A544-965088B78B2A}" type="presParOf" srcId="{17789220-262F-2E46-BF4E-D75665EBBE6D}" destId="{90C9FABE-9CD7-6C4A-AD18-BA0BA342A649}" srcOrd="1" destOrd="0" presId="urn:microsoft.com/office/officeart/2005/8/layout/hierarchy2"/>
    <dgm:cxn modelId="{FD9FB4C9-D713-0E4F-BF72-DF7CC81C72B0}" type="presParOf" srcId="{90C9FABE-9CD7-6C4A-AD18-BA0BA342A649}" destId="{458C5CCF-BF67-844C-9BB5-C95F8639F08B}" srcOrd="0" destOrd="0" presId="urn:microsoft.com/office/officeart/2005/8/layout/hierarchy2"/>
    <dgm:cxn modelId="{1E6AC609-7B78-B14B-9546-94BC37A77049}" type="presParOf" srcId="{90C9FABE-9CD7-6C4A-AD18-BA0BA342A649}" destId="{218FC3E4-F1D0-024A-A3C0-CB02522ACEDA}" srcOrd="1" destOrd="0" presId="urn:microsoft.com/office/officeart/2005/8/layout/hierarchy2"/>
    <dgm:cxn modelId="{975233ED-48F4-3448-82BC-65A194805B27}" type="presParOf" srcId="{17789220-262F-2E46-BF4E-D75665EBBE6D}" destId="{B60D4D89-B378-694E-9EDB-5AB0F884F736}" srcOrd="2" destOrd="0" presId="urn:microsoft.com/office/officeart/2005/8/layout/hierarchy2"/>
    <dgm:cxn modelId="{2587DDCC-665B-3949-BFD3-83CCAD2D8ABB}" type="presParOf" srcId="{B60D4D89-B378-694E-9EDB-5AB0F884F736}" destId="{31B7D32E-FAC4-994C-99CB-2F3DC5D45C39}" srcOrd="0" destOrd="0" presId="urn:microsoft.com/office/officeart/2005/8/layout/hierarchy2"/>
    <dgm:cxn modelId="{4E9EA270-72ED-764B-852D-8FF976D35C18}" type="presParOf" srcId="{17789220-262F-2E46-BF4E-D75665EBBE6D}" destId="{A1E74F54-8C26-394A-92BE-6FDC67A4F8E6}" srcOrd="3" destOrd="0" presId="urn:microsoft.com/office/officeart/2005/8/layout/hierarchy2"/>
    <dgm:cxn modelId="{C1B5CE04-768E-B04D-9DFE-330207FA1E41}" type="presParOf" srcId="{A1E74F54-8C26-394A-92BE-6FDC67A4F8E6}" destId="{7DD02F9D-4FD2-EF44-BA9A-9BD8AE7A67E9}" srcOrd="0" destOrd="0" presId="urn:microsoft.com/office/officeart/2005/8/layout/hierarchy2"/>
    <dgm:cxn modelId="{DBA59874-77FE-4E4A-8B22-92060A7251D7}" type="presParOf" srcId="{A1E74F54-8C26-394A-92BE-6FDC67A4F8E6}" destId="{DD8953B7-C0D1-1249-9F78-733DE85C9CC1}" srcOrd="1" destOrd="0" presId="urn:microsoft.com/office/officeart/2005/8/layout/hierarchy2"/>
    <dgm:cxn modelId="{C84D7C83-C23E-0447-A5A6-2289E3B00590}" type="presParOf" srcId="{033D345A-CC92-DD41-8655-E894D6B622C2}" destId="{39E2321B-DB08-6349-882B-1B431288226C}" srcOrd="2" destOrd="0" presId="urn:microsoft.com/office/officeart/2005/8/layout/hierarchy2"/>
    <dgm:cxn modelId="{E59BFB31-C9CE-F446-A941-FAFA81D792C2}" type="presParOf" srcId="{39E2321B-DB08-6349-882B-1B431288226C}" destId="{33634A29-0738-074E-921D-A5303EF26823}" srcOrd="0" destOrd="0" presId="urn:microsoft.com/office/officeart/2005/8/layout/hierarchy2"/>
    <dgm:cxn modelId="{AE37806D-2AAC-3845-8891-0BCC7D208854}" type="presParOf" srcId="{033D345A-CC92-DD41-8655-E894D6B622C2}" destId="{C2F6D6A3-18B2-6B40-9BDC-03A262A22A0A}" srcOrd="3" destOrd="0" presId="urn:microsoft.com/office/officeart/2005/8/layout/hierarchy2"/>
    <dgm:cxn modelId="{DA0E0EE2-C4E0-004A-82FE-372F2F78E02F}" type="presParOf" srcId="{C2F6D6A3-18B2-6B40-9BDC-03A262A22A0A}" destId="{6E513EEC-7D18-FE44-A720-45D021B5AD1C}" srcOrd="0" destOrd="0" presId="urn:microsoft.com/office/officeart/2005/8/layout/hierarchy2"/>
    <dgm:cxn modelId="{6473E795-879D-DC43-A70F-7237D82D3790}" type="presParOf" srcId="{C2F6D6A3-18B2-6B40-9BDC-03A262A22A0A}" destId="{62F451EE-05E6-4F48-B398-22D3441C5C28}" srcOrd="1" destOrd="0" presId="urn:microsoft.com/office/officeart/2005/8/layout/hierarchy2"/>
    <dgm:cxn modelId="{DDA11F3E-AAFC-EB47-85C8-09E584BFF3A1}" type="presParOf" srcId="{62F451EE-05E6-4F48-B398-22D3441C5C28}" destId="{2C1EFD68-B9E5-2C4F-B3EA-57EFCD162D83}" srcOrd="0" destOrd="0" presId="urn:microsoft.com/office/officeart/2005/8/layout/hierarchy2"/>
    <dgm:cxn modelId="{38231EA7-DFFA-FF45-804C-1ADB775E8C31}" type="presParOf" srcId="{2C1EFD68-B9E5-2C4F-B3EA-57EFCD162D83}" destId="{19ADE109-F73B-5745-8BBA-485FB18AF9C4}" srcOrd="0" destOrd="0" presId="urn:microsoft.com/office/officeart/2005/8/layout/hierarchy2"/>
    <dgm:cxn modelId="{E070D8C2-58CF-7041-BAF4-C15884FC2D6A}" type="presParOf" srcId="{62F451EE-05E6-4F48-B398-22D3441C5C28}" destId="{E935904F-06D2-454D-AA22-B48972710CEA}" srcOrd="1" destOrd="0" presId="urn:microsoft.com/office/officeart/2005/8/layout/hierarchy2"/>
    <dgm:cxn modelId="{FA69FA33-A1CC-4849-9F6A-049831C7FD59}" type="presParOf" srcId="{E935904F-06D2-454D-AA22-B48972710CEA}" destId="{4F7E9CDD-E9CE-534B-BF31-A570D140EDBE}" srcOrd="0" destOrd="0" presId="urn:microsoft.com/office/officeart/2005/8/layout/hierarchy2"/>
    <dgm:cxn modelId="{16A9F6EB-2E1C-874A-992F-58FA7BC9DA04}" type="presParOf" srcId="{E935904F-06D2-454D-AA22-B48972710CEA}" destId="{79FED82C-9BEB-0E4F-B00C-BDFA912FE37A}" srcOrd="1" destOrd="0" presId="urn:microsoft.com/office/officeart/2005/8/layout/hierarchy2"/>
    <dgm:cxn modelId="{E6758FBB-23D2-0E43-875D-11C25C3B6989}" type="presParOf" srcId="{033D345A-CC92-DD41-8655-E894D6B622C2}" destId="{1112F87C-971B-134E-8197-044CEE3FF9FD}" srcOrd="4" destOrd="0" presId="urn:microsoft.com/office/officeart/2005/8/layout/hierarchy2"/>
    <dgm:cxn modelId="{3622B2E2-E7F5-9948-BE66-61DAB956270F}" type="presParOf" srcId="{1112F87C-971B-134E-8197-044CEE3FF9FD}" destId="{39C18D6D-52BE-384D-B4E1-67D1D9505AC3}" srcOrd="0" destOrd="0" presId="urn:microsoft.com/office/officeart/2005/8/layout/hierarchy2"/>
    <dgm:cxn modelId="{A10CECA6-40D4-3549-BDC2-6B04CE63E395}" type="presParOf" srcId="{033D345A-CC92-DD41-8655-E894D6B622C2}" destId="{E1D13F69-204F-1041-8C49-238EDB76DA09}" srcOrd="5" destOrd="0" presId="urn:microsoft.com/office/officeart/2005/8/layout/hierarchy2"/>
    <dgm:cxn modelId="{EB582A1F-FA36-AA46-9655-B29995AC3A19}" type="presParOf" srcId="{E1D13F69-204F-1041-8C49-238EDB76DA09}" destId="{95D3E38E-9261-A243-BFE6-DE1E492B9201}" srcOrd="0" destOrd="0" presId="urn:microsoft.com/office/officeart/2005/8/layout/hierarchy2"/>
    <dgm:cxn modelId="{F0FA6AE6-AA54-BE4F-904A-4C2069F06E88}" type="presParOf" srcId="{E1D13F69-204F-1041-8C49-238EDB76DA09}" destId="{9BB19DDD-B06E-8E4A-B3E4-A7E5B31B56CA}" srcOrd="1" destOrd="0" presId="urn:microsoft.com/office/officeart/2005/8/layout/hierarchy2"/>
    <dgm:cxn modelId="{47455F72-1814-374F-9243-E7ED002077C3}" type="presParOf" srcId="{9BB19DDD-B06E-8E4A-B3E4-A7E5B31B56CA}" destId="{10203423-232A-124A-A337-08C059CB122A}" srcOrd="0" destOrd="0" presId="urn:microsoft.com/office/officeart/2005/8/layout/hierarchy2"/>
    <dgm:cxn modelId="{0F4DFECD-C311-9A43-A5E3-4894554AB9A2}" type="presParOf" srcId="{10203423-232A-124A-A337-08C059CB122A}" destId="{74AFC92A-0653-E04E-81F3-A623A48F884E}" srcOrd="0" destOrd="0" presId="urn:microsoft.com/office/officeart/2005/8/layout/hierarchy2"/>
    <dgm:cxn modelId="{AF2D790D-6748-FB4F-87E9-65828345A204}" type="presParOf" srcId="{9BB19DDD-B06E-8E4A-B3E4-A7E5B31B56CA}" destId="{15E091AF-63C8-D34F-ACD5-F57E8540E224}" srcOrd="1" destOrd="0" presId="urn:microsoft.com/office/officeart/2005/8/layout/hierarchy2"/>
    <dgm:cxn modelId="{7ADF96F0-58FA-7F43-B4F0-318BF031DD8D}" type="presParOf" srcId="{15E091AF-63C8-D34F-ACD5-F57E8540E224}" destId="{334280DC-6E3C-174D-BA7D-C8111832741E}" srcOrd="0" destOrd="0" presId="urn:microsoft.com/office/officeart/2005/8/layout/hierarchy2"/>
    <dgm:cxn modelId="{5281BF10-6E1B-C642-9F26-3E32FB278B1D}" type="presParOf" srcId="{15E091AF-63C8-D34F-ACD5-F57E8540E224}" destId="{CF74D96E-8F12-4045-AD7D-9ED70DF1D920}" srcOrd="1" destOrd="0" presId="urn:microsoft.com/office/officeart/2005/8/layout/hierarchy2"/>
    <dgm:cxn modelId="{A0FFF838-1932-4343-9E5C-4C4CF563DD79}" type="presParOf" srcId="{033D345A-CC92-DD41-8655-E894D6B622C2}" destId="{F9100F71-23C2-D240-9DFF-E1FC9DF1CA09}" srcOrd="6" destOrd="0" presId="urn:microsoft.com/office/officeart/2005/8/layout/hierarchy2"/>
    <dgm:cxn modelId="{6FB4B12C-2D03-794E-9FC8-6CA4D7453ACF}" type="presParOf" srcId="{F9100F71-23C2-D240-9DFF-E1FC9DF1CA09}" destId="{5C96465B-115D-E647-9A79-32A72B62DF49}" srcOrd="0" destOrd="0" presId="urn:microsoft.com/office/officeart/2005/8/layout/hierarchy2"/>
    <dgm:cxn modelId="{C764F3B5-F921-7845-A3C8-DAFEFA462DB7}" type="presParOf" srcId="{033D345A-CC92-DD41-8655-E894D6B622C2}" destId="{38C7E7B1-E551-B346-AD8E-5E9393DDA9B6}" srcOrd="7" destOrd="0" presId="urn:microsoft.com/office/officeart/2005/8/layout/hierarchy2"/>
    <dgm:cxn modelId="{40953277-0105-A647-A538-5E625645E35B}" type="presParOf" srcId="{38C7E7B1-E551-B346-AD8E-5E9393DDA9B6}" destId="{C99986CF-94A2-7440-ABD2-FFE458798DA1}" srcOrd="0" destOrd="0" presId="urn:microsoft.com/office/officeart/2005/8/layout/hierarchy2"/>
    <dgm:cxn modelId="{EE949600-0FC3-9244-8EE0-3C3D8075A62D}" type="presParOf" srcId="{38C7E7B1-E551-B346-AD8E-5E9393DDA9B6}" destId="{3FFB6D1D-F730-2642-851F-78E0FD32488C}" srcOrd="1" destOrd="0" presId="urn:microsoft.com/office/officeart/2005/8/layout/hierarchy2"/>
    <dgm:cxn modelId="{04AE7B7A-AC28-9A46-9B41-480252C25E1B}" type="presParOf" srcId="{3FFB6D1D-F730-2642-851F-78E0FD32488C}" destId="{A17C4ECB-3C5E-D240-B673-A4DBD0073E8F}" srcOrd="0" destOrd="0" presId="urn:microsoft.com/office/officeart/2005/8/layout/hierarchy2"/>
    <dgm:cxn modelId="{A0255BEC-3A62-974D-811A-DAD58208C1E5}" type="presParOf" srcId="{A17C4ECB-3C5E-D240-B673-A4DBD0073E8F}" destId="{E317791B-45C9-D74D-B222-9CF2B5568209}" srcOrd="0" destOrd="0" presId="urn:microsoft.com/office/officeart/2005/8/layout/hierarchy2"/>
    <dgm:cxn modelId="{0FF6193A-AEB4-404A-BD45-376D439581FD}" type="presParOf" srcId="{3FFB6D1D-F730-2642-851F-78E0FD32488C}" destId="{4431956B-1C36-5F4B-9590-AB48CCBD0297}" srcOrd="1" destOrd="0" presId="urn:microsoft.com/office/officeart/2005/8/layout/hierarchy2"/>
    <dgm:cxn modelId="{13F11F53-A90C-BB44-B26B-DEFCEF01BFB8}" type="presParOf" srcId="{4431956B-1C36-5F4B-9590-AB48CCBD0297}" destId="{DA03D8A4-A1E2-A642-9C48-689B64EFE349}" srcOrd="0" destOrd="0" presId="urn:microsoft.com/office/officeart/2005/8/layout/hierarchy2"/>
    <dgm:cxn modelId="{75593422-8CBA-1742-8609-6BFC6A64A8CB}" type="presParOf" srcId="{4431956B-1C36-5F4B-9590-AB48CCBD0297}" destId="{466BE8B4-C297-744E-97CE-0FE02AA83F12}" srcOrd="1" destOrd="0" presId="urn:microsoft.com/office/officeart/2005/8/layout/hierarchy2"/>
    <dgm:cxn modelId="{9F53FC98-3F0D-D146-AB12-9B10A113E8C7}" type="presParOf" srcId="{033D345A-CC92-DD41-8655-E894D6B622C2}" destId="{B804C918-4C43-D548-9E71-63B8EDE5A14F}" srcOrd="8" destOrd="0" presId="urn:microsoft.com/office/officeart/2005/8/layout/hierarchy2"/>
    <dgm:cxn modelId="{08DFE4B3-0743-244B-9166-902470E04F90}" type="presParOf" srcId="{B804C918-4C43-D548-9E71-63B8EDE5A14F}" destId="{29F6F87C-ED59-A14C-89E8-CC7891068793}" srcOrd="0" destOrd="0" presId="urn:microsoft.com/office/officeart/2005/8/layout/hierarchy2"/>
    <dgm:cxn modelId="{EEDDF95D-C2A0-EC43-9841-9664E623AD0F}" type="presParOf" srcId="{033D345A-CC92-DD41-8655-E894D6B622C2}" destId="{5EB4B9E6-503B-2B4B-9EDA-CBE63BFA2C87}" srcOrd="9" destOrd="0" presId="urn:microsoft.com/office/officeart/2005/8/layout/hierarchy2"/>
    <dgm:cxn modelId="{C8305E8A-ACE1-EB4B-9BC8-F29E48E3ED99}" type="presParOf" srcId="{5EB4B9E6-503B-2B4B-9EDA-CBE63BFA2C87}" destId="{8BA565D0-916D-744B-9FED-64A4974B70EF}" srcOrd="0" destOrd="0" presId="urn:microsoft.com/office/officeart/2005/8/layout/hierarchy2"/>
    <dgm:cxn modelId="{CA28C724-BADB-574C-877D-6D6BB39A5E0E}" type="presParOf" srcId="{5EB4B9E6-503B-2B4B-9EDA-CBE63BFA2C87}" destId="{1B175BCD-7DDB-204A-89C1-B8346F8FFDBA}" srcOrd="1" destOrd="0" presId="urn:microsoft.com/office/officeart/2005/8/layout/hierarchy2"/>
    <dgm:cxn modelId="{72E5A4B4-994F-3147-A3FB-2F65A78D06E8}" type="presParOf" srcId="{1B175BCD-7DDB-204A-89C1-B8346F8FFDBA}" destId="{F92E227D-C3F7-1646-B264-5A177D678FED}" srcOrd="0" destOrd="0" presId="urn:microsoft.com/office/officeart/2005/8/layout/hierarchy2"/>
    <dgm:cxn modelId="{7E39934B-AC3B-844E-A9E5-3F34CE5FB971}" type="presParOf" srcId="{F92E227D-C3F7-1646-B264-5A177D678FED}" destId="{F96C8285-A8FA-FC44-9A61-84C850B89987}" srcOrd="0" destOrd="0" presId="urn:microsoft.com/office/officeart/2005/8/layout/hierarchy2"/>
    <dgm:cxn modelId="{A4B39656-68CA-4644-9AA6-E545F50539AC}" type="presParOf" srcId="{1B175BCD-7DDB-204A-89C1-B8346F8FFDBA}" destId="{29D6FD3A-B2CC-F548-A0F4-C76BCA29E4CE}" srcOrd="1" destOrd="0" presId="urn:microsoft.com/office/officeart/2005/8/layout/hierarchy2"/>
    <dgm:cxn modelId="{122BDA25-2352-D145-8F75-BED76DA18029}" type="presParOf" srcId="{29D6FD3A-B2CC-F548-A0F4-C76BCA29E4CE}" destId="{BDE89A37-977E-A84C-A0C5-DBFBD8401845}" srcOrd="0" destOrd="0" presId="urn:microsoft.com/office/officeart/2005/8/layout/hierarchy2"/>
    <dgm:cxn modelId="{7BE2D6B9-68AE-F44A-B7D0-DB4A9BC11B30}" type="presParOf" srcId="{29D6FD3A-B2CC-F548-A0F4-C76BCA29E4CE}" destId="{C001F294-2A81-CD4A-A685-651C1B5ACF8A}" srcOrd="1" destOrd="0" presId="urn:microsoft.com/office/officeart/2005/8/layout/hierarchy2"/>
    <dgm:cxn modelId="{351BBB4E-C860-8943-A441-AFADA2A3FCA3}" type="presParOf" srcId="{033D345A-CC92-DD41-8655-E894D6B622C2}" destId="{C5FB3B2D-FFE6-E648-A128-3486F9C86B9B}" srcOrd="10" destOrd="0" presId="urn:microsoft.com/office/officeart/2005/8/layout/hierarchy2"/>
    <dgm:cxn modelId="{5A78E3A6-70BC-374D-BFCD-8A7B3B1F758E}" type="presParOf" srcId="{C5FB3B2D-FFE6-E648-A128-3486F9C86B9B}" destId="{46100AB3-19EA-0D41-9596-B344A035903D}" srcOrd="0" destOrd="0" presId="urn:microsoft.com/office/officeart/2005/8/layout/hierarchy2"/>
    <dgm:cxn modelId="{FF52EFF2-C7D5-4C4F-8C4D-29387D694611}" type="presParOf" srcId="{033D345A-CC92-DD41-8655-E894D6B622C2}" destId="{DC2F956E-215B-0549-BC73-FC3A6042EABB}" srcOrd="11" destOrd="0" presId="urn:microsoft.com/office/officeart/2005/8/layout/hierarchy2"/>
    <dgm:cxn modelId="{A3C527E3-31C5-974D-8836-A55E2FBEED9E}" type="presParOf" srcId="{DC2F956E-215B-0549-BC73-FC3A6042EABB}" destId="{B6DB1B31-47D9-D649-98AD-D380874FBDAD}" srcOrd="0" destOrd="0" presId="urn:microsoft.com/office/officeart/2005/8/layout/hierarchy2"/>
    <dgm:cxn modelId="{99E20A72-4E11-6B44-AED9-97CBF24714FA}" type="presParOf" srcId="{DC2F956E-215B-0549-BC73-FC3A6042EABB}" destId="{6540C6A1-ADB9-7B4A-8998-B0016DA08F86}" srcOrd="1" destOrd="0" presId="urn:microsoft.com/office/officeart/2005/8/layout/hierarchy2"/>
    <dgm:cxn modelId="{856D4543-99DE-E940-98E7-B5322B6DFFEB}" type="presParOf" srcId="{6540C6A1-ADB9-7B4A-8998-B0016DA08F86}" destId="{6665DEC4-6C4A-544C-8D4A-A6FDD960A32B}" srcOrd="0" destOrd="0" presId="urn:microsoft.com/office/officeart/2005/8/layout/hierarchy2"/>
    <dgm:cxn modelId="{2FC0234E-3AD6-874E-BD12-576745AFF650}" type="presParOf" srcId="{6665DEC4-6C4A-544C-8D4A-A6FDD960A32B}" destId="{B9871723-D528-A441-A921-0EFFEE441794}" srcOrd="0" destOrd="0" presId="urn:microsoft.com/office/officeart/2005/8/layout/hierarchy2"/>
    <dgm:cxn modelId="{4A1A1840-B50F-0D48-A4F4-1998DBC59110}" type="presParOf" srcId="{6540C6A1-ADB9-7B4A-8998-B0016DA08F86}" destId="{448221E0-79B1-5747-97DE-7EA724F967D1}" srcOrd="1" destOrd="0" presId="urn:microsoft.com/office/officeart/2005/8/layout/hierarchy2"/>
    <dgm:cxn modelId="{1D3722F3-97ED-F04A-8527-9DF39C38EE3D}" type="presParOf" srcId="{448221E0-79B1-5747-97DE-7EA724F967D1}" destId="{D6EE7881-26AD-BB49-A031-9E50D515EB07}" srcOrd="0" destOrd="0" presId="urn:microsoft.com/office/officeart/2005/8/layout/hierarchy2"/>
    <dgm:cxn modelId="{6302AA16-6031-0F41-9243-A7FE17F35A9D}" type="presParOf" srcId="{448221E0-79B1-5747-97DE-7EA724F967D1}" destId="{4BC4BCCE-2411-5745-BBDB-1D1162C80261}"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A592C6E-CFD3-E547-BD52-5A0A133D09B1}" type="doc">
      <dgm:prSet loTypeId="urn:microsoft.com/office/officeart/2005/8/layout/hierarchy2" loCatId="" qsTypeId="urn:microsoft.com/office/officeart/2005/8/quickstyle/simple4" qsCatId="simple" csTypeId="urn:microsoft.com/office/officeart/2005/8/colors/accent1_2#9" csCatId="accent1" phldr="1"/>
      <dgm:spPr/>
      <dgm:t>
        <a:bodyPr/>
        <a:lstStyle/>
        <a:p>
          <a:endParaRPr lang="en-US"/>
        </a:p>
      </dgm:t>
    </dgm:pt>
    <dgm:pt modelId="{90BD6D45-63E4-034F-BC43-C8AD5A5C8476}">
      <dgm:prSet phldrT="[Text]" custT="1"/>
      <dgm:spPr>
        <a:solidFill>
          <a:srgbClr val="993300"/>
        </a:solidFill>
      </dgm:spPr>
      <dgm:t>
        <a:bodyPr/>
        <a:lstStyle/>
        <a:p>
          <a:r>
            <a:rPr lang="en-US" sz="2000" dirty="0" smtClean="0"/>
            <a:t>Ozone Layer Depletion</a:t>
          </a:r>
          <a:endParaRPr lang="en-US" sz="2000" dirty="0"/>
        </a:p>
      </dgm:t>
    </dgm:pt>
    <dgm:pt modelId="{1E5255F9-8866-C943-ACC5-4A904C239367}" type="parTrans" cxnId="{AAB4164B-F114-874B-BE58-8D92A99FF669}">
      <dgm:prSet/>
      <dgm:spPr/>
      <dgm:t>
        <a:bodyPr/>
        <a:lstStyle/>
        <a:p>
          <a:endParaRPr lang="en-US"/>
        </a:p>
      </dgm:t>
    </dgm:pt>
    <dgm:pt modelId="{835D9444-4354-A94D-AC10-6DA35FFED744}" type="sibTrans" cxnId="{AAB4164B-F114-874B-BE58-8D92A99FF669}">
      <dgm:prSet/>
      <dgm:spPr/>
      <dgm:t>
        <a:bodyPr/>
        <a:lstStyle/>
        <a:p>
          <a:endParaRPr lang="en-US"/>
        </a:p>
      </dgm:t>
    </dgm:pt>
    <dgm:pt modelId="{5A155C79-C7FB-EA4E-AE6D-658E9A5DA791}">
      <dgm:prSet/>
      <dgm:spPr>
        <a:solidFill>
          <a:schemeClr val="tx1"/>
        </a:solidFill>
      </dgm:spPr>
      <dgm:t>
        <a:bodyPr/>
        <a:lstStyle/>
        <a:p>
          <a:r>
            <a:rPr lang="en-US" dirty="0" smtClean="0"/>
            <a:t>Increased UV Radiation</a:t>
          </a:r>
          <a:endParaRPr lang="en-US" dirty="0"/>
        </a:p>
      </dgm:t>
    </dgm:pt>
    <dgm:pt modelId="{422ED6CD-557F-674F-BDBD-C7DD46C795F4}" type="parTrans" cxnId="{9D080860-33F8-8144-9DF8-636C6430EF8A}">
      <dgm:prSet/>
      <dgm:spPr/>
      <dgm:t>
        <a:bodyPr/>
        <a:lstStyle/>
        <a:p>
          <a:endParaRPr lang="en-US" dirty="0"/>
        </a:p>
      </dgm:t>
    </dgm:pt>
    <dgm:pt modelId="{00B19EDD-9C13-9D4C-982F-F37D55F54657}" type="sibTrans" cxnId="{9D080860-33F8-8144-9DF8-636C6430EF8A}">
      <dgm:prSet/>
      <dgm:spPr/>
      <dgm:t>
        <a:bodyPr/>
        <a:lstStyle/>
        <a:p>
          <a:endParaRPr lang="en-US"/>
        </a:p>
      </dgm:t>
    </dgm:pt>
    <dgm:pt modelId="{6D742839-246F-BE41-8215-B5F83BDBDD1B}">
      <dgm:prSet/>
      <dgm:spPr>
        <a:solidFill>
          <a:schemeClr val="bg2"/>
        </a:solidFill>
      </dgm:spPr>
      <dgm:t>
        <a:bodyPr/>
        <a:lstStyle/>
        <a:p>
          <a:r>
            <a:rPr lang="en-US" dirty="0" smtClean="0"/>
            <a:t>Skin cancer</a:t>
          </a:r>
          <a:endParaRPr lang="en-US" dirty="0"/>
        </a:p>
      </dgm:t>
    </dgm:pt>
    <dgm:pt modelId="{975D3BC2-B862-EC4C-8376-909F0CCCD09B}" type="parTrans" cxnId="{A959BE36-0EFC-2742-9B4D-DBBDAF262F67}">
      <dgm:prSet/>
      <dgm:spPr/>
      <dgm:t>
        <a:bodyPr/>
        <a:lstStyle/>
        <a:p>
          <a:endParaRPr lang="en-US" dirty="0"/>
        </a:p>
      </dgm:t>
    </dgm:pt>
    <dgm:pt modelId="{A61849C3-DA9F-134C-A54D-D94C07B6E6DC}" type="sibTrans" cxnId="{A959BE36-0EFC-2742-9B4D-DBBDAF262F67}">
      <dgm:prSet/>
      <dgm:spPr/>
      <dgm:t>
        <a:bodyPr/>
        <a:lstStyle/>
        <a:p>
          <a:endParaRPr lang="en-US"/>
        </a:p>
      </dgm:t>
    </dgm:pt>
    <dgm:pt modelId="{2988D793-F413-2A48-8312-CF4342AFC9C3}">
      <dgm:prSet/>
      <dgm:spPr>
        <a:solidFill>
          <a:schemeClr val="bg2"/>
        </a:solidFill>
      </dgm:spPr>
      <dgm:t>
        <a:bodyPr/>
        <a:lstStyle/>
        <a:p>
          <a:r>
            <a:rPr lang="en-US" dirty="0" smtClean="0"/>
            <a:t>Cataracts</a:t>
          </a:r>
          <a:endParaRPr lang="en-US" dirty="0"/>
        </a:p>
      </dgm:t>
    </dgm:pt>
    <dgm:pt modelId="{EBC66135-AA84-174A-A411-270B86E7AB47}" type="parTrans" cxnId="{BE126345-42BA-9049-91C0-648C3D035F09}">
      <dgm:prSet/>
      <dgm:spPr/>
      <dgm:t>
        <a:bodyPr/>
        <a:lstStyle/>
        <a:p>
          <a:endParaRPr lang="en-US" dirty="0"/>
        </a:p>
      </dgm:t>
    </dgm:pt>
    <dgm:pt modelId="{300F316A-E9EE-B748-9A7D-3A0B249BCA60}" type="sibTrans" cxnId="{BE126345-42BA-9049-91C0-648C3D035F09}">
      <dgm:prSet/>
      <dgm:spPr/>
      <dgm:t>
        <a:bodyPr/>
        <a:lstStyle/>
        <a:p>
          <a:endParaRPr lang="en-US"/>
        </a:p>
      </dgm:t>
    </dgm:pt>
    <dgm:pt modelId="{97B2D070-B88C-284F-A066-374FFD9FC4BC}">
      <dgm:prSet phldrT="[Text]"/>
      <dgm:spPr>
        <a:solidFill>
          <a:srgbClr val="993300"/>
        </a:solidFill>
      </dgm:spPr>
      <dgm:t>
        <a:bodyPr/>
        <a:lstStyle/>
        <a:p>
          <a:r>
            <a:rPr lang="en-US" dirty="0" smtClean="0"/>
            <a:t>Acid Emissions</a:t>
          </a:r>
          <a:endParaRPr lang="en-US" dirty="0"/>
        </a:p>
      </dgm:t>
    </dgm:pt>
    <dgm:pt modelId="{8090509E-96C5-1D49-9FFB-1A6148E97142}" type="parTrans" cxnId="{67244C66-375B-2949-815A-7F7EFB8031B2}">
      <dgm:prSet/>
      <dgm:spPr/>
      <dgm:t>
        <a:bodyPr/>
        <a:lstStyle/>
        <a:p>
          <a:endParaRPr lang="en-US"/>
        </a:p>
      </dgm:t>
    </dgm:pt>
    <dgm:pt modelId="{EC50E07E-3455-F44F-AF70-8D12746BFB1C}" type="sibTrans" cxnId="{67244C66-375B-2949-815A-7F7EFB8031B2}">
      <dgm:prSet/>
      <dgm:spPr/>
      <dgm:t>
        <a:bodyPr/>
        <a:lstStyle/>
        <a:p>
          <a:endParaRPr lang="en-US"/>
        </a:p>
      </dgm:t>
    </dgm:pt>
    <dgm:pt modelId="{9299E8C4-8C28-044E-9B23-9C52AEEC7DEA}">
      <dgm:prSet/>
      <dgm:spPr>
        <a:solidFill>
          <a:schemeClr val="tx1"/>
        </a:solidFill>
      </dgm:spPr>
      <dgm:t>
        <a:bodyPr/>
        <a:lstStyle/>
        <a:p>
          <a:r>
            <a:rPr lang="en-US" dirty="0" smtClean="0"/>
            <a:t>Ocean and freshwater acidification</a:t>
          </a:r>
          <a:endParaRPr lang="en-US" dirty="0"/>
        </a:p>
      </dgm:t>
    </dgm:pt>
    <dgm:pt modelId="{A95C9B9B-EAB4-D248-A3BC-4DBDBB82C5F4}" type="parTrans" cxnId="{19144719-34FC-8F4E-85B9-326E45D354F6}">
      <dgm:prSet/>
      <dgm:spPr/>
      <dgm:t>
        <a:bodyPr/>
        <a:lstStyle/>
        <a:p>
          <a:endParaRPr lang="en-US" dirty="0"/>
        </a:p>
      </dgm:t>
    </dgm:pt>
    <dgm:pt modelId="{BA7C14A3-DE30-A94E-BC88-875BCCED160B}" type="sibTrans" cxnId="{19144719-34FC-8F4E-85B9-326E45D354F6}">
      <dgm:prSet/>
      <dgm:spPr/>
      <dgm:t>
        <a:bodyPr/>
        <a:lstStyle/>
        <a:p>
          <a:endParaRPr lang="en-US"/>
        </a:p>
      </dgm:t>
    </dgm:pt>
    <dgm:pt modelId="{0D08AD6A-5584-9D45-A65D-E6CC3C281BF9}">
      <dgm:prSet/>
      <dgm:spPr>
        <a:solidFill>
          <a:schemeClr val="bg2"/>
        </a:solidFill>
      </dgm:spPr>
      <dgm:t>
        <a:bodyPr/>
        <a:lstStyle/>
        <a:p>
          <a:r>
            <a:rPr lang="en-US" dirty="0" smtClean="0"/>
            <a:t>Loss of key aquatic life</a:t>
          </a:r>
          <a:endParaRPr lang="en-US" dirty="0"/>
        </a:p>
      </dgm:t>
    </dgm:pt>
    <dgm:pt modelId="{2C2B02BB-C055-0642-8D6E-6545497B7ADD}" type="parTrans" cxnId="{3CE72C6C-42C6-1540-ACC1-B8C55CB2EAC9}">
      <dgm:prSet/>
      <dgm:spPr/>
      <dgm:t>
        <a:bodyPr/>
        <a:lstStyle/>
        <a:p>
          <a:endParaRPr lang="en-US" dirty="0"/>
        </a:p>
      </dgm:t>
    </dgm:pt>
    <dgm:pt modelId="{3891DB2D-C1E3-FF4F-8990-C1249F89C1D0}" type="sibTrans" cxnId="{3CE72C6C-42C6-1540-ACC1-B8C55CB2EAC9}">
      <dgm:prSet/>
      <dgm:spPr/>
      <dgm:t>
        <a:bodyPr/>
        <a:lstStyle/>
        <a:p>
          <a:endParaRPr lang="en-US"/>
        </a:p>
      </dgm:t>
    </dgm:pt>
    <dgm:pt modelId="{9D31A985-D403-334C-85C7-29DA8FD9A6DB}">
      <dgm:prSet/>
      <dgm:spPr>
        <a:solidFill>
          <a:schemeClr val="bg2"/>
        </a:solidFill>
      </dgm:spPr>
      <dgm:t>
        <a:bodyPr/>
        <a:lstStyle/>
        <a:p>
          <a:r>
            <a:rPr lang="en-US" dirty="0" smtClean="0"/>
            <a:t>Damage to coral reefs</a:t>
          </a:r>
          <a:endParaRPr lang="en-US" dirty="0"/>
        </a:p>
      </dgm:t>
    </dgm:pt>
    <dgm:pt modelId="{0C078416-44C8-3345-956E-62EB28117A86}" type="parTrans" cxnId="{5C69243A-C5C4-EC49-AE87-EF7C5DBBD429}">
      <dgm:prSet/>
      <dgm:spPr/>
      <dgm:t>
        <a:bodyPr/>
        <a:lstStyle/>
        <a:p>
          <a:endParaRPr lang="en-US" dirty="0"/>
        </a:p>
      </dgm:t>
    </dgm:pt>
    <dgm:pt modelId="{897E543C-B619-6A44-AC8C-AC65F95DCBAB}" type="sibTrans" cxnId="{5C69243A-C5C4-EC49-AE87-EF7C5DBBD429}">
      <dgm:prSet/>
      <dgm:spPr/>
      <dgm:t>
        <a:bodyPr/>
        <a:lstStyle/>
        <a:p>
          <a:endParaRPr lang="en-US"/>
        </a:p>
      </dgm:t>
    </dgm:pt>
    <dgm:pt modelId="{95AF7F05-1CF6-434D-8A4E-4863F8413EB4}">
      <dgm:prSet/>
      <dgm:spPr>
        <a:solidFill>
          <a:schemeClr val="tx1"/>
        </a:solidFill>
      </dgm:spPr>
      <dgm:t>
        <a:bodyPr/>
        <a:lstStyle/>
        <a:p>
          <a:r>
            <a:rPr lang="en-US" dirty="0" smtClean="0"/>
            <a:t>Soil acidification</a:t>
          </a:r>
          <a:endParaRPr lang="en-US" dirty="0"/>
        </a:p>
      </dgm:t>
    </dgm:pt>
    <dgm:pt modelId="{0E7D86CD-F548-4C42-A6AF-77F0ECA1C7E7}" type="parTrans" cxnId="{5F679503-DE51-0548-A48C-C72B85AD0E60}">
      <dgm:prSet/>
      <dgm:spPr/>
      <dgm:t>
        <a:bodyPr/>
        <a:lstStyle/>
        <a:p>
          <a:endParaRPr lang="en-US" dirty="0"/>
        </a:p>
      </dgm:t>
    </dgm:pt>
    <dgm:pt modelId="{BCB01300-7E14-B441-AEF2-15B7BF29BB6D}" type="sibTrans" cxnId="{5F679503-DE51-0548-A48C-C72B85AD0E60}">
      <dgm:prSet/>
      <dgm:spPr/>
      <dgm:t>
        <a:bodyPr/>
        <a:lstStyle/>
        <a:p>
          <a:endParaRPr lang="en-US"/>
        </a:p>
      </dgm:t>
    </dgm:pt>
    <dgm:pt modelId="{582A0085-9BD9-424D-BE7D-CD07D4C09F84}">
      <dgm:prSet/>
      <dgm:spPr>
        <a:solidFill>
          <a:schemeClr val="bg2"/>
        </a:solidFill>
      </dgm:spPr>
      <dgm:t>
        <a:bodyPr/>
        <a:lstStyle/>
        <a:p>
          <a:r>
            <a:rPr lang="en-US" dirty="0" smtClean="0"/>
            <a:t>Agricultural and forest productivity</a:t>
          </a:r>
          <a:endParaRPr lang="en-US" dirty="0"/>
        </a:p>
      </dgm:t>
    </dgm:pt>
    <dgm:pt modelId="{1075F663-672B-344D-A4E0-D39CBF44AD80}" type="parTrans" cxnId="{DCE57FAE-8428-2C4D-BFAD-83886D5D141F}">
      <dgm:prSet/>
      <dgm:spPr/>
      <dgm:t>
        <a:bodyPr/>
        <a:lstStyle/>
        <a:p>
          <a:endParaRPr lang="en-US" dirty="0"/>
        </a:p>
      </dgm:t>
    </dgm:pt>
    <dgm:pt modelId="{7076E267-7AB6-9B4C-B755-8ECDA23AFFC8}" type="sibTrans" cxnId="{DCE57FAE-8428-2C4D-BFAD-83886D5D141F}">
      <dgm:prSet/>
      <dgm:spPr/>
      <dgm:t>
        <a:bodyPr/>
        <a:lstStyle/>
        <a:p>
          <a:endParaRPr lang="en-US"/>
        </a:p>
      </dgm:t>
    </dgm:pt>
    <dgm:pt modelId="{E6926F6D-30BA-8B42-A724-96D765CCCE82}" type="pres">
      <dgm:prSet presAssocID="{BA592C6E-CFD3-E547-BD52-5A0A133D09B1}" presName="diagram" presStyleCnt="0">
        <dgm:presLayoutVars>
          <dgm:chPref val="1"/>
          <dgm:dir/>
          <dgm:animOne val="branch"/>
          <dgm:animLvl val="lvl"/>
          <dgm:resizeHandles val="exact"/>
        </dgm:presLayoutVars>
      </dgm:prSet>
      <dgm:spPr/>
      <dgm:t>
        <a:bodyPr/>
        <a:lstStyle/>
        <a:p>
          <a:endParaRPr lang="en-US"/>
        </a:p>
      </dgm:t>
    </dgm:pt>
    <dgm:pt modelId="{7F144DD8-0A17-0648-B3A0-B7F49D523DDE}" type="pres">
      <dgm:prSet presAssocID="{90BD6D45-63E4-034F-BC43-C8AD5A5C8476}" presName="root1" presStyleCnt="0"/>
      <dgm:spPr/>
    </dgm:pt>
    <dgm:pt modelId="{0ADDC312-B88C-CF43-B451-C4CC8AB754E7}" type="pres">
      <dgm:prSet presAssocID="{90BD6D45-63E4-034F-BC43-C8AD5A5C8476}" presName="LevelOneTextNode" presStyleLbl="node0" presStyleIdx="0" presStyleCnt="2" custScaleX="60496" custScaleY="63717" custLinFactNeighborX="-46243" custLinFactNeighborY="-85992">
        <dgm:presLayoutVars>
          <dgm:chPref val="3"/>
        </dgm:presLayoutVars>
      </dgm:prSet>
      <dgm:spPr/>
      <dgm:t>
        <a:bodyPr/>
        <a:lstStyle/>
        <a:p>
          <a:endParaRPr lang="en-US"/>
        </a:p>
      </dgm:t>
    </dgm:pt>
    <dgm:pt modelId="{033D345A-CC92-DD41-8655-E894D6B622C2}" type="pres">
      <dgm:prSet presAssocID="{90BD6D45-63E4-034F-BC43-C8AD5A5C8476}" presName="level2hierChild" presStyleCnt="0"/>
      <dgm:spPr/>
    </dgm:pt>
    <dgm:pt modelId="{B804C918-4C43-D548-9E71-63B8EDE5A14F}" type="pres">
      <dgm:prSet presAssocID="{422ED6CD-557F-674F-BDBD-C7DD46C795F4}" presName="conn2-1" presStyleLbl="parChTrans1D2" presStyleIdx="0" presStyleCnt="3"/>
      <dgm:spPr/>
      <dgm:t>
        <a:bodyPr/>
        <a:lstStyle/>
        <a:p>
          <a:endParaRPr lang="en-US"/>
        </a:p>
      </dgm:t>
    </dgm:pt>
    <dgm:pt modelId="{29F6F87C-ED59-A14C-89E8-CC7891068793}" type="pres">
      <dgm:prSet presAssocID="{422ED6CD-557F-674F-BDBD-C7DD46C795F4}" presName="connTx" presStyleLbl="parChTrans1D2" presStyleIdx="0" presStyleCnt="3"/>
      <dgm:spPr/>
      <dgm:t>
        <a:bodyPr/>
        <a:lstStyle/>
        <a:p>
          <a:endParaRPr lang="en-US"/>
        </a:p>
      </dgm:t>
    </dgm:pt>
    <dgm:pt modelId="{5EB4B9E6-503B-2B4B-9EDA-CBE63BFA2C87}" type="pres">
      <dgm:prSet presAssocID="{5A155C79-C7FB-EA4E-AE6D-658E9A5DA791}" presName="root2" presStyleCnt="0"/>
      <dgm:spPr/>
    </dgm:pt>
    <dgm:pt modelId="{8BA565D0-916D-744B-9FED-64A4974B70EF}" type="pres">
      <dgm:prSet presAssocID="{5A155C79-C7FB-EA4E-AE6D-658E9A5DA791}" presName="LevelTwoTextNode" presStyleLbl="node2" presStyleIdx="0" presStyleCnt="3" custScaleX="63193" custScaleY="38293" custLinFactNeighborX="-21192" custLinFactNeighborY="-4104">
        <dgm:presLayoutVars>
          <dgm:chPref val="3"/>
        </dgm:presLayoutVars>
      </dgm:prSet>
      <dgm:spPr/>
      <dgm:t>
        <a:bodyPr/>
        <a:lstStyle/>
        <a:p>
          <a:endParaRPr lang="en-US"/>
        </a:p>
      </dgm:t>
    </dgm:pt>
    <dgm:pt modelId="{1B175BCD-7DDB-204A-89C1-B8346F8FFDBA}" type="pres">
      <dgm:prSet presAssocID="{5A155C79-C7FB-EA4E-AE6D-658E9A5DA791}" presName="level3hierChild" presStyleCnt="0"/>
      <dgm:spPr/>
    </dgm:pt>
    <dgm:pt modelId="{F92E227D-C3F7-1646-B264-5A177D678FED}" type="pres">
      <dgm:prSet presAssocID="{975D3BC2-B862-EC4C-8376-909F0CCCD09B}" presName="conn2-1" presStyleLbl="parChTrans1D3" presStyleIdx="0" presStyleCnt="5"/>
      <dgm:spPr/>
      <dgm:t>
        <a:bodyPr/>
        <a:lstStyle/>
        <a:p>
          <a:endParaRPr lang="en-US"/>
        </a:p>
      </dgm:t>
    </dgm:pt>
    <dgm:pt modelId="{F96C8285-A8FA-FC44-9A61-84C850B89987}" type="pres">
      <dgm:prSet presAssocID="{975D3BC2-B862-EC4C-8376-909F0CCCD09B}" presName="connTx" presStyleLbl="parChTrans1D3" presStyleIdx="0" presStyleCnt="5"/>
      <dgm:spPr/>
      <dgm:t>
        <a:bodyPr/>
        <a:lstStyle/>
        <a:p>
          <a:endParaRPr lang="en-US"/>
        </a:p>
      </dgm:t>
    </dgm:pt>
    <dgm:pt modelId="{29D6FD3A-B2CC-F548-A0F4-C76BCA29E4CE}" type="pres">
      <dgm:prSet presAssocID="{6D742839-246F-BE41-8215-B5F83BDBDD1B}" presName="root2" presStyleCnt="0"/>
      <dgm:spPr/>
    </dgm:pt>
    <dgm:pt modelId="{BDE89A37-977E-A84C-A0C5-DBFBD8401845}" type="pres">
      <dgm:prSet presAssocID="{6D742839-246F-BE41-8215-B5F83BDBDD1B}" presName="LevelTwoTextNode" presStyleLbl="node3" presStyleIdx="0" presStyleCnt="5" custScaleX="44632" custScaleY="32600" custLinFactNeighborX="-25003" custLinFactNeighborY="-33041">
        <dgm:presLayoutVars>
          <dgm:chPref val="3"/>
        </dgm:presLayoutVars>
      </dgm:prSet>
      <dgm:spPr/>
      <dgm:t>
        <a:bodyPr/>
        <a:lstStyle/>
        <a:p>
          <a:endParaRPr lang="en-US"/>
        </a:p>
      </dgm:t>
    </dgm:pt>
    <dgm:pt modelId="{C001F294-2A81-CD4A-A685-651C1B5ACF8A}" type="pres">
      <dgm:prSet presAssocID="{6D742839-246F-BE41-8215-B5F83BDBDD1B}" presName="level3hierChild" presStyleCnt="0"/>
      <dgm:spPr/>
    </dgm:pt>
    <dgm:pt modelId="{D5880708-C818-B044-826C-013DA46A656A}" type="pres">
      <dgm:prSet presAssocID="{EBC66135-AA84-174A-A411-270B86E7AB47}" presName="conn2-1" presStyleLbl="parChTrans1D3" presStyleIdx="1" presStyleCnt="5"/>
      <dgm:spPr/>
      <dgm:t>
        <a:bodyPr/>
        <a:lstStyle/>
        <a:p>
          <a:endParaRPr lang="en-US"/>
        </a:p>
      </dgm:t>
    </dgm:pt>
    <dgm:pt modelId="{4215EE30-1531-A642-9BEF-2DBA9E67B408}" type="pres">
      <dgm:prSet presAssocID="{EBC66135-AA84-174A-A411-270B86E7AB47}" presName="connTx" presStyleLbl="parChTrans1D3" presStyleIdx="1" presStyleCnt="5"/>
      <dgm:spPr/>
      <dgm:t>
        <a:bodyPr/>
        <a:lstStyle/>
        <a:p>
          <a:endParaRPr lang="en-US"/>
        </a:p>
      </dgm:t>
    </dgm:pt>
    <dgm:pt modelId="{925342F0-92BB-B34D-872F-60A4016F2879}" type="pres">
      <dgm:prSet presAssocID="{2988D793-F413-2A48-8312-CF4342AFC9C3}" presName="root2" presStyleCnt="0"/>
      <dgm:spPr/>
    </dgm:pt>
    <dgm:pt modelId="{3BEC86CA-1BBE-5A41-AD4B-A8EA49612B15}" type="pres">
      <dgm:prSet presAssocID="{2988D793-F413-2A48-8312-CF4342AFC9C3}" presName="LevelTwoTextNode" presStyleLbl="node3" presStyleIdx="1" presStyleCnt="5" custScaleX="34755" custScaleY="25301" custLinFactNeighborX="-19801" custLinFactNeighborY="-20401">
        <dgm:presLayoutVars>
          <dgm:chPref val="3"/>
        </dgm:presLayoutVars>
      </dgm:prSet>
      <dgm:spPr/>
      <dgm:t>
        <a:bodyPr/>
        <a:lstStyle/>
        <a:p>
          <a:endParaRPr lang="en-US"/>
        </a:p>
      </dgm:t>
    </dgm:pt>
    <dgm:pt modelId="{D802E502-E659-DE48-80F8-B15E5BCE2FF8}" type="pres">
      <dgm:prSet presAssocID="{2988D793-F413-2A48-8312-CF4342AFC9C3}" presName="level3hierChild" presStyleCnt="0"/>
      <dgm:spPr/>
    </dgm:pt>
    <dgm:pt modelId="{192EEBE2-6E73-2A4F-B021-DD8161CBA97F}" type="pres">
      <dgm:prSet presAssocID="{97B2D070-B88C-284F-A066-374FFD9FC4BC}" presName="root1" presStyleCnt="0"/>
      <dgm:spPr/>
    </dgm:pt>
    <dgm:pt modelId="{1C3E01EE-18D3-8842-8835-8ABF7D25B5AA}" type="pres">
      <dgm:prSet presAssocID="{97B2D070-B88C-284F-A066-374FFD9FC4BC}" presName="LevelOneTextNode" presStyleLbl="node0" presStyleIdx="1" presStyleCnt="2" custScaleX="60496" custScaleY="63717" custLinFactNeighborX="285" custLinFactNeighborY="-3975">
        <dgm:presLayoutVars>
          <dgm:chPref val="3"/>
        </dgm:presLayoutVars>
      </dgm:prSet>
      <dgm:spPr/>
      <dgm:t>
        <a:bodyPr/>
        <a:lstStyle/>
        <a:p>
          <a:endParaRPr lang="en-US"/>
        </a:p>
      </dgm:t>
    </dgm:pt>
    <dgm:pt modelId="{D2092E8D-B556-0646-B069-4A5B2C79B044}" type="pres">
      <dgm:prSet presAssocID="{97B2D070-B88C-284F-A066-374FFD9FC4BC}" presName="level2hierChild" presStyleCnt="0"/>
      <dgm:spPr/>
    </dgm:pt>
    <dgm:pt modelId="{9A37BE5A-C40D-2A45-AF37-98DF77EC8514}" type="pres">
      <dgm:prSet presAssocID="{A95C9B9B-EAB4-D248-A3BC-4DBDBB82C5F4}" presName="conn2-1" presStyleLbl="parChTrans1D2" presStyleIdx="1" presStyleCnt="3"/>
      <dgm:spPr/>
      <dgm:t>
        <a:bodyPr/>
        <a:lstStyle/>
        <a:p>
          <a:endParaRPr lang="en-US"/>
        </a:p>
      </dgm:t>
    </dgm:pt>
    <dgm:pt modelId="{4DE156A3-38E5-EF4D-BB90-850069E31568}" type="pres">
      <dgm:prSet presAssocID="{A95C9B9B-EAB4-D248-A3BC-4DBDBB82C5F4}" presName="connTx" presStyleLbl="parChTrans1D2" presStyleIdx="1" presStyleCnt="3"/>
      <dgm:spPr/>
      <dgm:t>
        <a:bodyPr/>
        <a:lstStyle/>
        <a:p>
          <a:endParaRPr lang="en-US"/>
        </a:p>
      </dgm:t>
    </dgm:pt>
    <dgm:pt modelId="{6BC57282-0EFF-9141-9232-3EECD46975C9}" type="pres">
      <dgm:prSet presAssocID="{9299E8C4-8C28-044E-9B23-9C52AEEC7DEA}" presName="root2" presStyleCnt="0"/>
      <dgm:spPr/>
    </dgm:pt>
    <dgm:pt modelId="{7A4A91DA-32EF-9341-BE50-882B291212C7}" type="pres">
      <dgm:prSet presAssocID="{9299E8C4-8C28-044E-9B23-9C52AEEC7DEA}" presName="LevelTwoTextNode" presStyleLbl="node2" presStyleIdx="1" presStyleCnt="3" custScaleX="66579" custScaleY="57615" custLinFactNeighborX="-21192" custLinFactNeighborY="4791">
        <dgm:presLayoutVars>
          <dgm:chPref val="3"/>
        </dgm:presLayoutVars>
      </dgm:prSet>
      <dgm:spPr/>
      <dgm:t>
        <a:bodyPr/>
        <a:lstStyle/>
        <a:p>
          <a:endParaRPr lang="en-US"/>
        </a:p>
      </dgm:t>
    </dgm:pt>
    <dgm:pt modelId="{D3E4EF64-9153-A843-B29D-5CE90C5EA0AA}" type="pres">
      <dgm:prSet presAssocID="{9299E8C4-8C28-044E-9B23-9C52AEEC7DEA}" presName="level3hierChild" presStyleCnt="0"/>
      <dgm:spPr/>
    </dgm:pt>
    <dgm:pt modelId="{D8957C2B-E3B9-384F-A2CD-E16FB7CA7727}" type="pres">
      <dgm:prSet presAssocID="{2C2B02BB-C055-0642-8D6E-6545497B7ADD}" presName="conn2-1" presStyleLbl="parChTrans1D3" presStyleIdx="2" presStyleCnt="5"/>
      <dgm:spPr/>
      <dgm:t>
        <a:bodyPr/>
        <a:lstStyle/>
        <a:p>
          <a:endParaRPr lang="en-US"/>
        </a:p>
      </dgm:t>
    </dgm:pt>
    <dgm:pt modelId="{79BF4167-D858-5F47-8ACD-41B69AA23398}" type="pres">
      <dgm:prSet presAssocID="{2C2B02BB-C055-0642-8D6E-6545497B7ADD}" presName="connTx" presStyleLbl="parChTrans1D3" presStyleIdx="2" presStyleCnt="5"/>
      <dgm:spPr/>
      <dgm:t>
        <a:bodyPr/>
        <a:lstStyle/>
        <a:p>
          <a:endParaRPr lang="en-US"/>
        </a:p>
      </dgm:t>
    </dgm:pt>
    <dgm:pt modelId="{30692AAF-4A93-DD41-9078-550EE9FA3C9A}" type="pres">
      <dgm:prSet presAssocID="{0D08AD6A-5584-9D45-A65D-E6CC3C281BF9}" presName="root2" presStyleCnt="0"/>
      <dgm:spPr/>
    </dgm:pt>
    <dgm:pt modelId="{0D10FA28-63CF-FF43-A18C-163BA046B389}" type="pres">
      <dgm:prSet presAssocID="{0D08AD6A-5584-9D45-A65D-E6CC3C281BF9}" presName="LevelTwoTextNode" presStyleLbl="node3" presStyleIdx="2" presStyleCnt="5" custScaleX="53078" custScaleY="40353" custLinFactNeighborX="-18539" custLinFactNeighborY="-18869">
        <dgm:presLayoutVars>
          <dgm:chPref val="3"/>
        </dgm:presLayoutVars>
      </dgm:prSet>
      <dgm:spPr/>
      <dgm:t>
        <a:bodyPr/>
        <a:lstStyle/>
        <a:p>
          <a:endParaRPr lang="en-US"/>
        </a:p>
      </dgm:t>
    </dgm:pt>
    <dgm:pt modelId="{72E2EAF9-CAF6-C640-B31E-68505FA5BA7E}" type="pres">
      <dgm:prSet presAssocID="{0D08AD6A-5584-9D45-A65D-E6CC3C281BF9}" presName="level3hierChild" presStyleCnt="0"/>
      <dgm:spPr/>
    </dgm:pt>
    <dgm:pt modelId="{A8F9A6B8-70C7-8D45-830B-0B1B293E2AE3}" type="pres">
      <dgm:prSet presAssocID="{0C078416-44C8-3345-956E-62EB28117A86}" presName="conn2-1" presStyleLbl="parChTrans1D3" presStyleIdx="3" presStyleCnt="5"/>
      <dgm:spPr/>
      <dgm:t>
        <a:bodyPr/>
        <a:lstStyle/>
        <a:p>
          <a:endParaRPr lang="en-US"/>
        </a:p>
      </dgm:t>
    </dgm:pt>
    <dgm:pt modelId="{BE4C324C-13EC-3E48-84BF-2167AFB1979B}" type="pres">
      <dgm:prSet presAssocID="{0C078416-44C8-3345-956E-62EB28117A86}" presName="connTx" presStyleLbl="parChTrans1D3" presStyleIdx="3" presStyleCnt="5"/>
      <dgm:spPr/>
      <dgm:t>
        <a:bodyPr/>
        <a:lstStyle/>
        <a:p>
          <a:endParaRPr lang="en-US"/>
        </a:p>
      </dgm:t>
    </dgm:pt>
    <dgm:pt modelId="{2294834B-360E-EB42-BFDE-B2428B85BF49}" type="pres">
      <dgm:prSet presAssocID="{9D31A985-D403-334C-85C7-29DA8FD9A6DB}" presName="root2" presStyleCnt="0"/>
      <dgm:spPr/>
    </dgm:pt>
    <dgm:pt modelId="{DCECE454-6CCF-F84C-87A5-2D148A1A7BC4}" type="pres">
      <dgm:prSet presAssocID="{9D31A985-D403-334C-85C7-29DA8FD9A6DB}" presName="LevelTwoTextNode" presStyleLbl="node3" presStyleIdx="3" presStyleCnt="5" custScaleX="58441" custScaleY="47798" custLinFactNeighborX="-20863" custLinFactNeighborY="-18444">
        <dgm:presLayoutVars>
          <dgm:chPref val="3"/>
        </dgm:presLayoutVars>
      </dgm:prSet>
      <dgm:spPr/>
      <dgm:t>
        <a:bodyPr/>
        <a:lstStyle/>
        <a:p>
          <a:endParaRPr lang="en-US"/>
        </a:p>
      </dgm:t>
    </dgm:pt>
    <dgm:pt modelId="{00118885-508B-A844-9C65-7ABD40C19E48}" type="pres">
      <dgm:prSet presAssocID="{9D31A985-D403-334C-85C7-29DA8FD9A6DB}" presName="level3hierChild" presStyleCnt="0"/>
      <dgm:spPr/>
    </dgm:pt>
    <dgm:pt modelId="{A9064B32-325B-9046-8A17-8E2109F907C6}" type="pres">
      <dgm:prSet presAssocID="{0E7D86CD-F548-4C42-A6AF-77F0ECA1C7E7}" presName="conn2-1" presStyleLbl="parChTrans1D2" presStyleIdx="2" presStyleCnt="3"/>
      <dgm:spPr/>
      <dgm:t>
        <a:bodyPr/>
        <a:lstStyle/>
        <a:p>
          <a:endParaRPr lang="en-US"/>
        </a:p>
      </dgm:t>
    </dgm:pt>
    <dgm:pt modelId="{EDF194C5-6571-6A4F-ABDC-FBBB7037D5B8}" type="pres">
      <dgm:prSet presAssocID="{0E7D86CD-F548-4C42-A6AF-77F0ECA1C7E7}" presName="connTx" presStyleLbl="parChTrans1D2" presStyleIdx="2" presStyleCnt="3"/>
      <dgm:spPr/>
      <dgm:t>
        <a:bodyPr/>
        <a:lstStyle/>
        <a:p>
          <a:endParaRPr lang="en-US"/>
        </a:p>
      </dgm:t>
    </dgm:pt>
    <dgm:pt modelId="{EAA7DD32-DEB8-8140-916C-BA3E1DE43131}" type="pres">
      <dgm:prSet presAssocID="{95AF7F05-1CF6-434D-8A4E-4863F8413EB4}" presName="root2" presStyleCnt="0"/>
      <dgm:spPr/>
    </dgm:pt>
    <dgm:pt modelId="{E7C1C826-5DC4-B04E-9890-282CE36E7AFF}" type="pres">
      <dgm:prSet presAssocID="{95AF7F05-1CF6-434D-8A4E-4863F8413EB4}" presName="LevelTwoTextNode" presStyleLbl="node2" presStyleIdx="2" presStyleCnt="3" custScaleX="66784" custScaleY="39553" custLinFactNeighborX="-18868" custLinFactNeighborY="-6929">
        <dgm:presLayoutVars>
          <dgm:chPref val="3"/>
        </dgm:presLayoutVars>
      </dgm:prSet>
      <dgm:spPr/>
      <dgm:t>
        <a:bodyPr/>
        <a:lstStyle/>
        <a:p>
          <a:endParaRPr lang="en-US"/>
        </a:p>
      </dgm:t>
    </dgm:pt>
    <dgm:pt modelId="{060209D6-B1E9-5B4F-A105-C1EBDFE588A2}" type="pres">
      <dgm:prSet presAssocID="{95AF7F05-1CF6-434D-8A4E-4863F8413EB4}" presName="level3hierChild" presStyleCnt="0"/>
      <dgm:spPr/>
    </dgm:pt>
    <dgm:pt modelId="{534FBC4A-D21D-454B-8104-A3E19C2AD3BA}" type="pres">
      <dgm:prSet presAssocID="{1075F663-672B-344D-A4E0-D39CBF44AD80}" presName="conn2-1" presStyleLbl="parChTrans1D3" presStyleIdx="4" presStyleCnt="5"/>
      <dgm:spPr/>
      <dgm:t>
        <a:bodyPr/>
        <a:lstStyle/>
        <a:p>
          <a:endParaRPr lang="en-US"/>
        </a:p>
      </dgm:t>
    </dgm:pt>
    <dgm:pt modelId="{12286F07-1A04-2948-A5F9-58DEF40095B9}" type="pres">
      <dgm:prSet presAssocID="{1075F663-672B-344D-A4E0-D39CBF44AD80}" presName="connTx" presStyleLbl="parChTrans1D3" presStyleIdx="4" presStyleCnt="5"/>
      <dgm:spPr/>
      <dgm:t>
        <a:bodyPr/>
        <a:lstStyle/>
        <a:p>
          <a:endParaRPr lang="en-US"/>
        </a:p>
      </dgm:t>
    </dgm:pt>
    <dgm:pt modelId="{86ECE527-5F4E-9846-9E7B-17A3CB75EF08}" type="pres">
      <dgm:prSet presAssocID="{582A0085-9BD9-424D-BE7D-CD07D4C09F84}" presName="root2" presStyleCnt="0"/>
      <dgm:spPr/>
    </dgm:pt>
    <dgm:pt modelId="{EC82D9DB-356F-8943-8F7A-2FDC35D7CAB9}" type="pres">
      <dgm:prSet presAssocID="{582A0085-9BD9-424D-BE7D-CD07D4C09F84}" presName="LevelTwoTextNode" presStyleLbl="node3" presStyleIdx="4" presStyleCnt="5" custScaleX="57789" custScaleY="53140" custLinFactNeighborX="-21326" custLinFactNeighborY="-13219">
        <dgm:presLayoutVars>
          <dgm:chPref val="3"/>
        </dgm:presLayoutVars>
      </dgm:prSet>
      <dgm:spPr/>
      <dgm:t>
        <a:bodyPr/>
        <a:lstStyle/>
        <a:p>
          <a:endParaRPr lang="en-US"/>
        </a:p>
      </dgm:t>
    </dgm:pt>
    <dgm:pt modelId="{EDC7BAFA-C994-6649-830A-2BE51719404B}" type="pres">
      <dgm:prSet presAssocID="{582A0085-9BD9-424D-BE7D-CD07D4C09F84}" presName="level3hierChild" presStyleCnt="0"/>
      <dgm:spPr/>
    </dgm:pt>
  </dgm:ptLst>
  <dgm:cxnLst>
    <dgm:cxn modelId="{D1D3C5C5-0A20-AA44-B1B8-8CE7A7FBE50A}" type="presOf" srcId="{2C2B02BB-C055-0642-8D6E-6545497B7ADD}" destId="{79BF4167-D858-5F47-8ACD-41B69AA23398}" srcOrd="1" destOrd="0" presId="urn:microsoft.com/office/officeart/2005/8/layout/hierarchy2"/>
    <dgm:cxn modelId="{2187AEFB-A1A1-3A47-83B4-0C34237ECCED}" type="presOf" srcId="{422ED6CD-557F-674F-BDBD-C7DD46C795F4}" destId="{B804C918-4C43-D548-9E71-63B8EDE5A14F}" srcOrd="0" destOrd="0" presId="urn:microsoft.com/office/officeart/2005/8/layout/hierarchy2"/>
    <dgm:cxn modelId="{A06046E7-618D-5C4B-A1BA-24EC5ABEA7FC}" type="presOf" srcId="{975D3BC2-B862-EC4C-8376-909F0CCCD09B}" destId="{F92E227D-C3F7-1646-B264-5A177D678FED}" srcOrd="0" destOrd="0" presId="urn:microsoft.com/office/officeart/2005/8/layout/hierarchy2"/>
    <dgm:cxn modelId="{55EF89A6-600C-554E-8502-AE20E507243B}" type="presOf" srcId="{0C078416-44C8-3345-956E-62EB28117A86}" destId="{A8F9A6B8-70C7-8D45-830B-0B1B293E2AE3}" srcOrd="0" destOrd="0" presId="urn:microsoft.com/office/officeart/2005/8/layout/hierarchy2"/>
    <dgm:cxn modelId="{A959BE36-0EFC-2742-9B4D-DBBDAF262F67}" srcId="{5A155C79-C7FB-EA4E-AE6D-658E9A5DA791}" destId="{6D742839-246F-BE41-8215-B5F83BDBDD1B}" srcOrd="0" destOrd="0" parTransId="{975D3BC2-B862-EC4C-8376-909F0CCCD09B}" sibTransId="{A61849C3-DA9F-134C-A54D-D94C07B6E6DC}"/>
    <dgm:cxn modelId="{16E68328-2D78-B146-9363-5BD864AAA562}" type="presOf" srcId="{975D3BC2-B862-EC4C-8376-909F0CCCD09B}" destId="{F96C8285-A8FA-FC44-9A61-84C850B89987}" srcOrd="1" destOrd="0" presId="urn:microsoft.com/office/officeart/2005/8/layout/hierarchy2"/>
    <dgm:cxn modelId="{EFA03BFD-46B6-F04B-89AB-8871C33F9E21}" type="presOf" srcId="{582A0085-9BD9-424D-BE7D-CD07D4C09F84}" destId="{EC82D9DB-356F-8943-8F7A-2FDC35D7CAB9}" srcOrd="0" destOrd="0" presId="urn:microsoft.com/office/officeart/2005/8/layout/hierarchy2"/>
    <dgm:cxn modelId="{214325EB-58FB-8E42-87C0-574FCA784DF9}" type="presOf" srcId="{2988D793-F413-2A48-8312-CF4342AFC9C3}" destId="{3BEC86CA-1BBE-5A41-AD4B-A8EA49612B15}" srcOrd="0" destOrd="0" presId="urn:microsoft.com/office/officeart/2005/8/layout/hierarchy2"/>
    <dgm:cxn modelId="{DB833FB0-7890-A347-B5B4-6465AE82F6E7}" type="presOf" srcId="{9D31A985-D403-334C-85C7-29DA8FD9A6DB}" destId="{DCECE454-6CCF-F84C-87A5-2D148A1A7BC4}" srcOrd="0" destOrd="0" presId="urn:microsoft.com/office/officeart/2005/8/layout/hierarchy2"/>
    <dgm:cxn modelId="{DCE57FAE-8428-2C4D-BFAD-83886D5D141F}" srcId="{95AF7F05-1CF6-434D-8A4E-4863F8413EB4}" destId="{582A0085-9BD9-424D-BE7D-CD07D4C09F84}" srcOrd="0" destOrd="0" parTransId="{1075F663-672B-344D-A4E0-D39CBF44AD80}" sibTransId="{7076E267-7AB6-9B4C-B755-8ECDA23AFFC8}"/>
    <dgm:cxn modelId="{C545035A-B147-CC43-A1F9-13EA26328646}" type="presOf" srcId="{6D742839-246F-BE41-8215-B5F83BDBDD1B}" destId="{BDE89A37-977E-A84C-A0C5-DBFBD8401845}" srcOrd="0" destOrd="0" presId="urn:microsoft.com/office/officeart/2005/8/layout/hierarchy2"/>
    <dgm:cxn modelId="{BE126345-42BA-9049-91C0-648C3D035F09}" srcId="{5A155C79-C7FB-EA4E-AE6D-658E9A5DA791}" destId="{2988D793-F413-2A48-8312-CF4342AFC9C3}" srcOrd="1" destOrd="0" parTransId="{EBC66135-AA84-174A-A411-270B86E7AB47}" sibTransId="{300F316A-E9EE-B748-9A7D-3A0B249BCA60}"/>
    <dgm:cxn modelId="{18286927-FDA9-A247-B9E0-446394A31A24}" type="presOf" srcId="{0D08AD6A-5584-9D45-A65D-E6CC3C281BF9}" destId="{0D10FA28-63CF-FF43-A18C-163BA046B389}" srcOrd="0" destOrd="0" presId="urn:microsoft.com/office/officeart/2005/8/layout/hierarchy2"/>
    <dgm:cxn modelId="{19144719-34FC-8F4E-85B9-326E45D354F6}" srcId="{97B2D070-B88C-284F-A066-374FFD9FC4BC}" destId="{9299E8C4-8C28-044E-9B23-9C52AEEC7DEA}" srcOrd="0" destOrd="0" parTransId="{A95C9B9B-EAB4-D248-A3BC-4DBDBB82C5F4}" sibTransId="{BA7C14A3-DE30-A94E-BC88-875BCCED160B}"/>
    <dgm:cxn modelId="{474BB7B0-949A-B74C-9AE3-1AE995F6C503}" type="presOf" srcId="{2C2B02BB-C055-0642-8D6E-6545497B7ADD}" destId="{D8957C2B-E3B9-384F-A2CD-E16FB7CA7727}" srcOrd="0" destOrd="0" presId="urn:microsoft.com/office/officeart/2005/8/layout/hierarchy2"/>
    <dgm:cxn modelId="{E268F6A6-3820-6446-BDB8-EEE51536D05F}" type="presOf" srcId="{1075F663-672B-344D-A4E0-D39CBF44AD80}" destId="{534FBC4A-D21D-454B-8104-A3E19C2AD3BA}" srcOrd="0" destOrd="0" presId="urn:microsoft.com/office/officeart/2005/8/layout/hierarchy2"/>
    <dgm:cxn modelId="{F3F13ABD-FD78-4547-AB4B-F731D819CA67}" type="presOf" srcId="{BA592C6E-CFD3-E547-BD52-5A0A133D09B1}" destId="{E6926F6D-30BA-8B42-A724-96D765CCCE82}" srcOrd="0" destOrd="0" presId="urn:microsoft.com/office/officeart/2005/8/layout/hierarchy2"/>
    <dgm:cxn modelId="{DB736931-47B3-1F47-91FF-B64725FF5F21}" type="presOf" srcId="{EBC66135-AA84-174A-A411-270B86E7AB47}" destId="{D5880708-C818-B044-826C-013DA46A656A}" srcOrd="0" destOrd="0" presId="urn:microsoft.com/office/officeart/2005/8/layout/hierarchy2"/>
    <dgm:cxn modelId="{AAB4164B-F114-874B-BE58-8D92A99FF669}" srcId="{BA592C6E-CFD3-E547-BD52-5A0A133D09B1}" destId="{90BD6D45-63E4-034F-BC43-C8AD5A5C8476}" srcOrd="0" destOrd="0" parTransId="{1E5255F9-8866-C943-ACC5-4A904C239367}" sibTransId="{835D9444-4354-A94D-AC10-6DA35FFED744}"/>
    <dgm:cxn modelId="{E34BDA89-4C24-E64C-BF70-65442B0403A8}" type="presOf" srcId="{1075F663-672B-344D-A4E0-D39CBF44AD80}" destId="{12286F07-1A04-2948-A5F9-58DEF40095B9}" srcOrd="1" destOrd="0" presId="urn:microsoft.com/office/officeart/2005/8/layout/hierarchy2"/>
    <dgm:cxn modelId="{DBC59887-0E23-3B46-B0D8-DDCCBBE549E7}" type="presOf" srcId="{EBC66135-AA84-174A-A411-270B86E7AB47}" destId="{4215EE30-1531-A642-9BEF-2DBA9E67B408}" srcOrd="1" destOrd="0" presId="urn:microsoft.com/office/officeart/2005/8/layout/hierarchy2"/>
    <dgm:cxn modelId="{509792D8-96E3-0341-9272-483083A80BBE}" type="presOf" srcId="{A95C9B9B-EAB4-D248-A3BC-4DBDBB82C5F4}" destId="{9A37BE5A-C40D-2A45-AF37-98DF77EC8514}" srcOrd="0" destOrd="0" presId="urn:microsoft.com/office/officeart/2005/8/layout/hierarchy2"/>
    <dgm:cxn modelId="{2BE1B6BC-201E-2E45-8051-D568473DACD1}" type="presOf" srcId="{5A155C79-C7FB-EA4E-AE6D-658E9A5DA791}" destId="{8BA565D0-916D-744B-9FED-64A4974B70EF}" srcOrd="0" destOrd="0" presId="urn:microsoft.com/office/officeart/2005/8/layout/hierarchy2"/>
    <dgm:cxn modelId="{5F679503-DE51-0548-A48C-C72B85AD0E60}" srcId="{97B2D070-B88C-284F-A066-374FFD9FC4BC}" destId="{95AF7F05-1CF6-434D-8A4E-4863F8413EB4}" srcOrd="1" destOrd="0" parTransId="{0E7D86CD-F548-4C42-A6AF-77F0ECA1C7E7}" sibTransId="{BCB01300-7E14-B441-AEF2-15B7BF29BB6D}"/>
    <dgm:cxn modelId="{E024FB7A-FBDA-0B4D-B097-2651369B3856}" type="presOf" srcId="{0E7D86CD-F548-4C42-A6AF-77F0ECA1C7E7}" destId="{A9064B32-325B-9046-8A17-8E2109F907C6}" srcOrd="0" destOrd="0" presId="urn:microsoft.com/office/officeart/2005/8/layout/hierarchy2"/>
    <dgm:cxn modelId="{698496F2-76C6-F445-9B6C-4F99506DDB46}" type="presOf" srcId="{422ED6CD-557F-674F-BDBD-C7DD46C795F4}" destId="{29F6F87C-ED59-A14C-89E8-CC7891068793}" srcOrd="1" destOrd="0" presId="urn:microsoft.com/office/officeart/2005/8/layout/hierarchy2"/>
    <dgm:cxn modelId="{BA41D436-B346-BD4E-8CCE-4A695BDDCA51}" type="presOf" srcId="{0C078416-44C8-3345-956E-62EB28117A86}" destId="{BE4C324C-13EC-3E48-84BF-2167AFB1979B}" srcOrd="1" destOrd="0" presId="urn:microsoft.com/office/officeart/2005/8/layout/hierarchy2"/>
    <dgm:cxn modelId="{6B9333D9-7D56-9348-8AC1-52492C8AAF05}" type="presOf" srcId="{97B2D070-B88C-284F-A066-374FFD9FC4BC}" destId="{1C3E01EE-18D3-8842-8835-8ABF7D25B5AA}" srcOrd="0" destOrd="0" presId="urn:microsoft.com/office/officeart/2005/8/layout/hierarchy2"/>
    <dgm:cxn modelId="{67244C66-375B-2949-815A-7F7EFB8031B2}" srcId="{BA592C6E-CFD3-E547-BD52-5A0A133D09B1}" destId="{97B2D070-B88C-284F-A066-374FFD9FC4BC}" srcOrd="1" destOrd="0" parTransId="{8090509E-96C5-1D49-9FFB-1A6148E97142}" sibTransId="{EC50E07E-3455-F44F-AF70-8D12746BFB1C}"/>
    <dgm:cxn modelId="{09B4FDF2-2DCC-CF43-8002-3A4C79B3AF90}" type="presOf" srcId="{0E7D86CD-F548-4C42-A6AF-77F0ECA1C7E7}" destId="{EDF194C5-6571-6A4F-ABDC-FBBB7037D5B8}" srcOrd="1" destOrd="0" presId="urn:microsoft.com/office/officeart/2005/8/layout/hierarchy2"/>
    <dgm:cxn modelId="{9D080860-33F8-8144-9DF8-636C6430EF8A}" srcId="{90BD6D45-63E4-034F-BC43-C8AD5A5C8476}" destId="{5A155C79-C7FB-EA4E-AE6D-658E9A5DA791}" srcOrd="0" destOrd="0" parTransId="{422ED6CD-557F-674F-BDBD-C7DD46C795F4}" sibTransId="{00B19EDD-9C13-9D4C-982F-F37D55F54657}"/>
    <dgm:cxn modelId="{5C69243A-C5C4-EC49-AE87-EF7C5DBBD429}" srcId="{9299E8C4-8C28-044E-9B23-9C52AEEC7DEA}" destId="{9D31A985-D403-334C-85C7-29DA8FD9A6DB}" srcOrd="1" destOrd="0" parTransId="{0C078416-44C8-3345-956E-62EB28117A86}" sibTransId="{897E543C-B619-6A44-AC8C-AC65F95DCBAB}"/>
    <dgm:cxn modelId="{3CE72C6C-42C6-1540-ACC1-B8C55CB2EAC9}" srcId="{9299E8C4-8C28-044E-9B23-9C52AEEC7DEA}" destId="{0D08AD6A-5584-9D45-A65D-E6CC3C281BF9}" srcOrd="0" destOrd="0" parTransId="{2C2B02BB-C055-0642-8D6E-6545497B7ADD}" sibTransId="{3891DB2D-C1E3-FF4F-8990-C1249F89C1D0}"/>
    <dgm:cxn modelId="{5C041998-B120-F94F-BD12-C420901E3896}" type="presOf" srcId="{9299E8C4-8C28-044E-9B23-9C52AEEC7DEA}" destId="{7A4A91DA-32EF-9341-BE50-882B291212C7}" srcOrd="0" destOrd="0" presId="urn:microsoft.com/office/officeart/2005/8/layout/hierarchy2"/>
    <dgm:cxn modelId="{F96FAA4A-1BF0-D945-9DD6-276938856387}" type="presOf" srcId="{90BD6D45-63E4-034F-BC43-C8AD5A5C8476}" destId="{0ADDC312-B88C-CF43-B451-C4CC8AB754E7}" srcOrd="0" destOrd="0" presId="urn:microsoft.com/office/officeart/2005/8/layout/hierarchy2"/>
    <dgm:cxn modelId="{854D743C-264A-7A4D-BA75-9363988F3B69}" type="presOf" srcId="{95AF7F05-1CF6-434D-8A4E-4863F8413EB4}" destId="{E7C1C826-5DC4-B04E-9890-282CE36E7AFF}" srcOrd="0" destOrd="0" presId="urn:microsoft.com/office/officeart/2005/8/layout/hierarchy2"/>
    <dgm:cxn modelId="{576BA4ED-4EB6-CA46-B78C-35CE3C517BEE}" type="presOf" srcId="{A95C9B9B-EAB4-D248-A3BC-4DBDBB82C5F4}" destId="{4DE156A3-38E5-EF4D-BB90-850069E31568}" srcOrd="1" destOrd="0" presId="urn:microsoft.com/office/officeart/2005/8/layout/hierarchy2"/>
    <dgm:cxn modelId="{265B1F5B-A107-0245-B3C6-5C6E46C1BEA8}" type="presParOf" srcId="{E6926F6D-30BA-8B42-A724-96D765CCCE82}" destId="{7F144DD8-0A17-0648-B3A0-B7F49D523DDE}" srcOrd="0" destOrd="0" presId="urn:microsoft.com/office/officeart/2005/8/layout/hierarchy2"/>
    <dgm:cxn modelId="{5546005A-6A1C-BC42-A07C-2A22B6599F9E}" type="presParOf" srcId="{7F144DD8-0A17-0648-B3A0-B7F49D523DDE}" destId="{0ADDC312-B88C-CF43-B451-C4CC8AB754E7}" srcOrd="0" destOrd="0" presId="urn:microsoft.com/office/officeart/2005/8/layout/hierarchy2"/>
    <dgm:cxn modelId="{CCB79FD9-0841-D049-BF79-2BBAC78BF1D7}" type="presParOf" srcId="{7F144DD8-0A17-0648-B3A0-B7F49D523DDE}" destId="{033D345A-CC92-DD41-8655-E894D6B622C2}" srcOrd="1" destOrd="0" presId="urn:microsoft.com/office/officeart/2005/8/layout/hierarchy2"/>
    <dgm:cxn modelId="{77FD2BF3-0A42-B040-A074-356B9680E04A}" type="presParOf" srcId="{033D345A-CC92-DD41-8655-E894D6B622C2}" destId="{B804C918-4C43-D548-9E71-63B8EDE5A14F}" srcOrd="0" destOrd="0" presId="urn:microsoft.com/office/officeart/2005/8/layout/hierarchy2"/>
    <dgm:cxn modelId="{5C9947DB-EC5F-E94A-ABE8-629B43EBC0EB}" type="presParOf" srcId="{B804C918-4C43-D548-9E71-63B8EDE5A14F}" destId="{29F6F87C-ED59-A14C-89E8-CC7891068793}" srcOrd="0" destOrd="0" presId="urn:microsoft.com/office/officeart/2005/8/layout/hierarchy2"/>
    <dgm:cxn modelId="{E440D831-FC1E-4345-A010-EC3CC675861C}" type="presParOf" srcId="{033D345A-CC92-DD41-8655-E894D6B622C2}" destId="{5EB4B9E6-503B-2B4B-9EDA-CBE63BFA2C87}" srcOrd="1" destOrd="0" presId="urn:microsoft.com/office/officeart/2005/8/layout/hierarchy2"/>
    <dgm:cxn modelId="{4302191D-D411-3244-B419-FDE8C7B58612}" type="presParOf" srcId="{5EB4B9E6-503B-2B4B-9EDA-CBE63BFA2C87}" destId="{8BA565D0-916D-744B-9FED-64A4974B70EF}" srcOrd="0" destOrd="0" presId="urn:microsoft.com/office/officeart/2005/8/layout/hierarchy2"/>
    <dgm:cxn modelId="{A66D3AB4-66AF-2D45-A402-C1428C2A6FD6}" type="presParOf" srcId="{5EB4B9E6-503B-2B4B-9EDA-CBE63BFA2C87}" destId="{1B175BCD-7DDB-204A-89C1-B8346F8FFDBA}" srcOrd="1" destOrd="0" presId="urn:microsoft.com/office/officeart/2005/8/layout/hierarchy2"/>
    <dgm:cxn modelId="{0091AC4C-06FD-6F4A-94BA-8DA572D94A9D}" type="presParOf" srcId="{1B175BCD-7DDB-204A-89C1-B8346F8FFDBA}" destId="{F92E227D-C3F7-1646-B264-5A177D678FED}" srcOrd="0" destOrd="0" presId="urn:microsoft.com/office/officeart/2005/8/layout/hierarchy2"/>
    <dgm:cxn modelId="{4481396D-01E9-1742-A8E0-0EEE3F407732}" type="presParOf" srcId="{F92E227D-C3F7-1646-B264-5A177D678FED}" destId="{F96C8285-A8FA-FC44-9A61-84C850B89987}" srcOrd="0" destOrd="0" presId="urn:microsoft.com/office/officeart/2005/8/layout/hierarchy2"/>
    <dgm:cxn modelId="{B20EC8A4-7168-0A48-8C96-E87050947514}" type="presParOf" srcId="{1B175BCD-7DDB-204A-89C1-B8346F8FFDBA}" destId="{29D6FD3A-B2CC-F548-A0F4-C76BCA29E4CE}" srcOrd="1" destOrd="0" presId="urn:microsoft.com/office/officeart/2005/8/layout/hierarchy2"/>
    <dgm:cxn modelId="{6E5B3152-3160-004D-9013-2137F2FBE388}" type="presParOf" srcId="{29D6FD3A-B2CC-F548-A0F4-C76BCA29E4CE}" destId="{BDE89A37-977E-A84C-A0C5-DBFBD8401845}" srcOrd="0" destOrd="0" presId="urn:microsoft.com/office/officeart/2005/8/layout/hierarchy2"/>
    <dgm:cxn modelId="{0197293E-6CCD-344E-88A7-D9E85485FD7F}" type="presParOf" srcId="{29D6FD3A-B2CC-F548-A0F4-C76BCA29E4CE}" destId="{C001F294-2A81-CD4A-A685-651C1B5ACF8A}" srcOrd="1" destOrd="0" presId="urn:microsoft.com/office/officeart/2005/8/layout/hierarchy2"/>
    <dgm:cxn modelId="{120FBFCB-D937-5B49-9F9F-66A50FC6D94F}" type="presParOf" srcId="{1B175BCD-7DDB-204A-89C1-B8346F8FFDBA}" destId="{D5880708-C818-B044-826C-013DA46A656A}" srcOrd="2" destOrd="0" presId="urn:microsoft.com/office/officeart/2005/8/layout/hierarchy2"/>
    <dgm:cxn modelId="{950B1609-1BD6-1348-B51D-258EC44F4171}" type="presParOf" srcId="{D5880708-C818-B044-826C-013DA46A656A}" destId="{4215EE30-1531-A642-9BEF-2DBA9E67B408}" srcOrd="0" destOrd="0" presId="urn:microsoft.com/office/officeart/2005/8/layout/hierarchy2"/>
    <dgm:cxn modelId="{36B4F757-1C2E-154F-996E-B519FB668F23}" type="presParOf" srcId="{1B175BCD-7DDB-204A-89C1-B8346F8FFDBA}" destId="{925342F0-92BB-B34D-872F-60A4016F2879}" srcOrd="3" destOrd="0" presId="urn:microsoft.com/office/officeart/2005/8/layout/hierarchy2"/>
    <dgm:cxn modelId="{B4561126-D874-9E42-98FA-6ABE904CC562}" type="presParOf" srcId="{925342F0-92BB-B34D-872F-60A4016F2879}" destId="{3BEC86CA-1BBE-5A41-AD4B-A8EA49612B15}" srcOrd="0" destOrd="0" presId="urn:microsoft.com/office/officeart/2005/8/layout/hierarchy2"/>
    <dgm:cxn modelId="{5BD8C18D-659B-B648-9FF8-19FDCF351662}" type="presParOf" srcId="{925342F0-92BB-B34D-872F-60A4016F2879}" destId="{D802E502-E659-DE48-80F8-B15E5BCE2FF8}" srcOrd="1" destOrd="0" presId="urn:microsoft.com/office/officeart/2005/8/layout/hierarchy2"/>
    <dgm:cxn modelId="{64ED01F1-C204-C444-AB1F-03351910B034}" type="presParOf" srcId="{E6926F6D-30BA-8B42-A724-96D765CCCE82}" destId="{192EEBE2-6E73-2A4F-B021-DD8161CBA97F}" srcOrd="1" destOrd="0" presId="urn:microsoft.com/office/officeart/2005/8/layout/hierarchy2"/>
    <dgm:cxn modelId="{71C7B69A-5C61-6B4C-B83D-5D0A7923A308}" type="presParOf" srcId="{192EEBE2-6E73-2A4F-B021-DD8161CBA97F}" destId="{1C3E01EE-18D3-8842-8835-8ABF7D25B5AA}" srcOrd="0" destOrd="0" presId="urn:microsoft.com/office/officeart/2005/8/layout/hierarchy2"/>
    <dgm:cxn modelId="{06767404-EB3C-B444-845D-A266A3C843B9}" type="presParOf" srcId="{192EEBE2-6E73-2A4F-B021-DD8161CBA97F}" destId="{D2092E8D-B556-0646-B069-4A5B2C79B044}" srcOrd="1" destOrd="0" presId="urn:microsoft.com/office/officeart/2005/8/layout/hierarchy2"/>
    <dgm:cxn modelId="{87E3FF05-6D4C-0347-8804-0B14D0F6E794}" type="presParOf" srcId="{D2092E8D-B556-0646-B069-4A5B2C79B044}" destId="{9A37BE5A-C40D-2A45-AF37-98DF77EC8514}" srcOrd="0" destOrd="0" presId="urn:microsoft.com/office/officeart/2005/8/layout/hierarchy2"/>
    <dgm:cxn modelId="{D37195F7-E76D-244A-B0B5-04A838496F7E}" type="presParOf" srcId="{9A37BE5A-C40D-2A45-AF37-98DF77EC8514}" destId="{4DE156A3-38E5-EF4D-BB90-850069E31568}" srcOrd="0" destOrd="0" presId="urn:microsoft.com/office/officeart/2005/8/layout/hierarchy2"/>
    <dgm:cxn modelId="{190A557E-A922-C647-B741-4B541A06D656}" type="presParOf" srcId="{D2092E8D-B556-0646-B069-4A5B2C79B044}" destId="{6BC57282-0EFF-9141-9232-3EECD46975C9}" srcOrd="1" destOrd="0" presId="urn:microsoft.com/office/officeart/2005/8/layout/hierarchy2"/>
    <dgm:cxn modelId="{83AC26E6-D99B-EA4A-8344-4F374B80284C}" type="presParOf" srcId="{6BC57282-0EFF-9141-9232-3EECD46975C9}" destId="{7A4A91DA-32EF-9341-BE50-882B291212C7}" srcOrd="0" destOrd="0" presId="urn:microsoft.com/office/officeart/2005/8/layout/hierarchy2"/>
    <dgm:cxn modelId="{BE1D8364-57F9-8743-84AA-BD314B129B66}" type="presParOf" srcId="{6BC57282-0EFF-9141-9232-3EECD46975C9}" destId="{D3E4EF64-9153-A843-B29D-5CE90C5EA0AA}" srcOrd="1" destOrd="0" presId="urn:microsoft.com/office/officeart/2005/8/layout/hierarchy2"/>
    <dgm:cxn modelId="{E64CE9F2-8FDB-C446-9811-472A82C9130A}" type="presParOf" srcId="{D3E4EF64-9153-A843-B29D-5CE90C5EA0AA}" destId="{D8957C2B-E3B9-384F-A2CD-E16FB7CA7727}" srcOrd="0" destOrd="0" presId="urn:microsoft.com/office/officeart/2005/8/layout/hierarchy2"/>
    <dgm:cxn modelId="{07DEE170-F5C5-BC4E-B6A4-E34C933ED7CF}" type="presParOf" srcId="{D8957C2B-E3B9-384F-A2CD-E16FB7CA7727}" destId="{79BF4167-D858-5F47-8ACD-41B69AA23398}" srcOrd="0" destOrd="0" presId="urn:microsoft.com/office/officeart/2005/8/layout/hierarchy2"/>
    <dgm:cxn modelId="{D0C63494-8E1C-3647-9697-BC10722F0B3A}" type="presParOf" srcId="{D3E4EF64-9153-A843-B29D-5CE90C5EA0AA}" destId="{30692AAF-4A93-DD41-9078-550EE9FA3C9A}" srcOrd="1" destOrd="0" presId="urn:microsoft.com/office/officeart/2005/8/layout/hierarchy2"/>
    <dgm:cxn modelId="{DFF77269-4EAF-E242-8A8A-D450DF74CB4E}" type="presParOf" srcId="{30692AAF-4A93-DD41-9078-550EE9FA3C9A}" destId="{0D10FA28-63CF-FF43-A18C-163BA046B389}" srcOrd="0" destOrd="0" presId="urn:microsoft.com/office/officeart/2005/8/layout/hierarchy2"/>
    <dgm:cxn modelId="{3DBC02DD-B05B-DB42-954F-75B428878DAC}" type="presParOf" srcId="{30692AAF-4A93-DD41-9078-550EE9FA3C9A}" destId="{72E2EAF9-CAF6-C640-B31E-68505FA5BA7E}" srcOrd="1" destOrd="0" presId="urn:microsoft.com/office/officeart/2005/8/layout/hierarchy2"/>
    <dgm:cxn modelId="{FA0BDAF6-48E8-664F-AF26-43257143D133}" type="presParOf" srcId="{D3E4EF64-9153-A843-B29D-5CE90C5EA0AA}" destId="{A8F9A6B8-70C7-8D45-830B-0B1B293E2AE3}" srcOrd="2" destOrd="0" presId="urn:microsoft.com/office/officeart/2005/8/layout/hierarchy2"/>
    <dgm:cxn modelId="{742811B0-CD6D-A342-B890-94C3051A237B}" type="presParOf" srcId="{A8F9A6B8-70C7-8D45-830B-0B1B293E2AE3}" destId="{BE4C324C-13EC-3E48-84BF-2167AFB1979B}" srcOrd="0" destOrd="0" presId="urn:microsoft.com/office/officeart/2005/8/layout/hierarchy2"/>
    <dgm:cxn modelId="{E334A783-292A-1946-A8BD-D41D3AE3E11C}" type="presParOf" srcId="{D3E4EF64-9153-A843-B29D-5CE90C5EA0AA}" destId="{2294834B-360E-EB42-BFDE-B2428B85BF49}" srcOrd="3" destOrd="0" presId="urn:microsoft.com/office/officeart/2005/8/layout/hierarchy2"/>
    <dgm:cxn modelId="{BD19265E-7D97-4347-B246-66CA66CE7B7A}" type="presParOf" srcId="{2294834B-360E-EB42-BFDE-B2428B85BF49}" destId="{DCECE454-6CCF-F84C-87A5-2D148A1A7BC4}" srcOrd="0" destOrd="0" presId="urn:microsoft.com/office/officeart/2005/8/layout/hierarchy2"/>
    <dgm:cxn modelId="{08FC1841-35AD-024B-B27F-E905C4C9073E}" type="presParOf" srcId="{2294834B-360E-EB42-BFDE-B2428B85BF49}" destId="{00118885-508B-A844-9C65-7ABD40C19E48}" srcOrd="1" destOrd="0" presId="urn:microsoft.com/office/officeart/2005/8/layout/hierarchy2"/>
    <dgm:cxn modelId="{6BA8CE3A-DBF5-E046-8568-0205FFF386BF}" type="presParOf" srcId="{D2092E8D-B556-0646-B069-4A5B2C79B044}" destId="{A9064B32-325B-9046-8A17-8E2109F907C6}" srcOrd="2" destOrd="0" presId="urn:microsoft.com/office/officeart/2005/8/layout/hierarchy2"/>
    <dgm:cxn modelId="{AB05D7D7-FDD7-7C4C-8FC9-0DAF287F6766}" type="presParOf" srcId="{A9064B32-325B-9046-8A17-8E2109F907C6}" destId="{EDF194C5-6571-6A4F-ABDC-FBBB7037D5B8}" srcOrd="0" destOrd="0" presId="urn:microsoft.com/office/officeart/2005/8/layout/hierarchy2"/>
    <dgm:cxn modelId="{63C25405-8FA2-3246-B941-6453EC629026}" type="presParOf" srcId="{D2092E8D-B556-0646-B069-4A5B2C79B044}" destId="{EAA7DD32-DEB8-8140-916C-BA3E1DE43131}" srcOrd="3" destOrd="0" presId="urn:microsoft.com/office/officeart/2005/8/layout/hierarchy2"/>
    <dgm:cxn modelId="{A19D1C45-0B73-8640-AE38-A68E51794379}" type="presParOf" srcId="{EAA7DD32-DEB8-8140-916C-BA3E1DE43131}" destId="{E7C1C826-5DC4-B04E-9890-282CE36E7AFF}" srcOrd="0" destOrd="0" presId="urn:microsoft.com/office/officeart/2005/8/layout/hierarchy2"/>
    <dgm:cxn modelId="{BC6860EA-BAFE-7341-8AB8-BA7A4D1A5115}" type="presParOf" srcId="{EAA7DD32-DEB8-8140-916C-BA3E1DE43131}" destId="{060209D6-B1E9-5B4F-A105-C1EBDFE588A2}" srcOrd="1" destOrd="0" presId="urn:microsoft.com/office/officeart/2005/8/layout/hierarchy2"/>
    <dgm:cxn modelId="{8FFF7884-A6DE-B144-9D90-08C1229B9314}" type="presParOf" srcId="{060209D6-B1E9-5B4F-A105-C1EBDFE588A2}" destId="{534FBC4A-D21D-454B-8104-A3E19C2AD3BA}" srcOrd="0" destOrd="0" presId="urn:microsoft.com/office/officeart/2005/8/layout/hierarchy2"/>
    <dgm:cxn modelId="{9CB84787-A425-C046-8C3F-6F890FF6E9B5}" type="presParOf" srcId="{534FBC4A-D21D-454B-8104-A3E19C2AD3BA}" destId="{12286F07-1A04-2948-A5F9-58DEF40095B9}" srcOrd="0" destOrd="0" presId="urn:microsoft.com/office/officeart/2005/8/layout/hierarchy2"/>
    <dgm:cxn modelId="{360FEB17-F0DA-7F42-8D16-65BE5B57BA77}" type="presParOf" srcId="{060209D6-B1E9-5B4F-A105-C1EBDFE588A2}" destId="{86ECE527-5F4E-9846-9E7B-17A3CB75EF08}" srcOrd="1" destOrd="0" presId="urn:microsoft.com/office/officeart/2005/8/layout/hierarchy2"/>
    <dgm:cxn modelId="{DEB4DAB3-D076-8247-8B38-3834F77ACD53}" type="presParOf" srcId="{86ECE527-5F4E-9846-9E7B-17A3CB75EF08}" destId="{EC82D9DB-356F-8943-8F7A-2FDC35D7CAB9}" srcOrd="0" destOrd="0" presId="urn:microsoft.com/office/officeart/2005/8/layout/hierarchy2"/>
    <dgm:cxn modelId="{7A446A20-EF06-2841-AB67-EAF11A13F985}" type="presParOf" srcId="{86ECE527-5F4E-9846-9E7B-17A3CB75EF08}" destId="{EDC7BAFA-C994-6649-830A-2BE51719404B}"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A592C6E-CFD3-E547-BD52-5A0A133D09B1}" type="doc">
      <dgm:prSet loTypeId="urn:microsoft.com/office/officeart/2005/8/layout/hierarchy2" loCatId="" qsTypeId="urn:microsoft.com/office/officeart/2005/8/quickstyle/simple4" qsCatId="simple" csTypeId="urn:microsoft.com/office/officeart/2005/8/colors/accent1_2#10" csCatId="accent1" phldr="1"/>
      <dgm:spPr/>
      <dgm:t>
        <a:bodyPr/>
        <a:lstStyle/>
        <a:p>
          <a:endParaRPr lang="en-US"/>
        </a:p>
      </dgm:t>
    </dgm:pt>
    <dgm:pt modelId="{90BD6D45-63E4-034F-BC43-C8AD5A5C8476}">
      <dgm:prSet phldrT="[Text]" custT="1"/>
      <dgm:spPr>
        <a:solidFill>
          <a:srgbClr val="993300"/>
        </a:solidFill>
      </dgm:spPr>
      <dgm:t>
        <a:bodyPr/>
        <a:lstStyle/>
        <a:p>
          <a:r>
            <a:rPr lang="en-US" sz="2000" dirty="0" smtClean="0"/>
            <a:t>Ecotoxicity</a:t>
          </a:r>
          <a:endParaRPr lang="en-US" sz="2000" dirty="0"/>
        </a:p>
      </dgm:t>
    </dgm:pt>
    <dgm:pt modelId="{1E5255F9-8866-C943-ACC5-4A904C239367}" type="parTrans" cxnId="{AAB4164B-F114-874B-BE58-8D92A99FF669}">
      <dgm:prSet/>
      <dgm:spPr/>
      <dgm:t>
        <a:bodyPr/>
        <a:lstStyle/>
        <a:p>
          <a:endParaRPr lang="en-US"/>
        </a:p>
      </dgm:t>
    </dgm:pt>
    <dgm:pt modelId="{835D9444-4354-A94D-AC10-6DA35FFED744}" type="sibTrans" cxnId="{AAB4164B-F114-874B-BE58-8D92A99FF669}">
      <dgm:prSet/>
      <dgm:spPr/>
      <dgm:t>
        <a:bodyPr/>
        <a:lstStyle/>
        <a:p>
          <a:endParaRPr lang="en-US"/>
        </a:p>
      </dgm:t>
    </dgm:pt>
    <dgm:pt modelId="{4243B7B1-04C3-2449-92EE-D9713AE4AA7D}">
      <dgm:prSet phldrT="[Text]"/>
      <dgm:spPr>
        <a:solidFill>
          <a:schemeClr val="tx1"/>
        </a:solidFill>
      </dgm:spPr>
      <dgm:t>
        <a:bodyPr/>
        <a:lstStyle/>
        <a:p>
          <a:r>
            <a:rPr lang="en-US" dirty="0" smtClean="0"/>
            <a:t>POPs</a:t>
          </a:r>
          <a:endParaRPr lang="en-US" dirty="0"/>
        </a:p>
      </dgm:t>
    </dgm:pt>
    <dgm:pt modelId="{54879A8A-785D-974B-A030-3D9F3F474A47}" type="parTrans" cxnId="{D8D63006-3ED7-4041-9DA7-5CF29AECC6C8}">
      <dgm:prSet/>
      <dgm:spPr/>
      <dgm:t>
        <a:bodyPr/>
        <a:lstStyle/>
        <a:p>
          <a:endParaRPr lang="en-US" dirty="0"/>
        </a:p>
      </dgm:t>
    </dgm:pt>
    <dgm:pt modelId="{9862FEF6-534B-A646-AB17-2DE6FBB7DC77}" type="sibTrans" cxnId="{D8D63006-3ED7-4041-9DA7-5CF29AECC6C8}">
      <dgm:prSet/>
      <dgm:spPr/>
      <dgm:t>
        <a:bodyPr/>
        <a:lstStyle/>
        <a:p>
          <a:endParaRPr lang="en-US"/>
        </a:p>
      </dgm:t>
    </dgm:pt>
    <dgm:pt modelId="{24E4D333-3ADF-7949-8FC3-C29D63D1ED31}">
      <dgm:prSet phldrT="[Text]"/>
      <dgm:spPr>
        <a:solidFill>
          <a:schemeClr val="bg2"/>
        </a:solidFill>
      </dgm:spPr>
      <dgm:t>
        <a:bodyPr/>
        <a:lstStyle/>
        <a:p>
          <a:r>
            <a:rPr lang="en-US" dirty="0" smtClean="0"/>
            <a:t>Human and animal health</a:t>
          </a:r>
          <a:endParaRPr lang="en-US" dirty="0"/>
        </a:p>
      </dgm:t>
    </dgm:pt>
    <dgm:pt modelId="{EAE5946D-1914-F449-B292-18652ABF7262}" type="parTrans" cxnId="{2049DED4-2F92-F34C-9D36-BE75F38CE519}">
      <dgm:prSet/>
      <dgm:spPr/>
      <dgm:t>
        <a:bodyPr/>
        <a:lstStyle/>
        <a:p>
          <a:endParaRPr lang="en-US" dirty="0"/>
        </a:p>
      </dgm:t>
    </dgm:pt>
    <dgm:pt modelId="{3555F4AF-F3DD-BA4B-8557-6F35901D39C5}" type="sibTrans" cxnId="{2049DED4-2F92-F34C-9D36-BE75F38CE519}">
      <dgm:prSet/>
      <dgm:spPr/>
      <dgm:t>
        <a:bodyPr/>
        <a:lstStyle/>
        <a:p>
          <a:endParaRPr lang="en-US"/>
        </a:p>
      </dgm:t>
    </dgm:pt>
    <dgm:pt modelId="{EC63EA6F-A72D-8D4E-AFF3-A2386B26B1BF}">
      <dgm:prSet phldrT="[Text]"/>
      <dgm:spPr>
        <a:solidFill>
          <a:schemeClr val="tx1"/>
        </a:solidFill>
      </dgm:spPr>
      <dgm:t>
        <a:bodyPr/>
        <a:lstStyle/>
        <a:p>
          <a:r>
            <a:rPr lang="en-US" dirty="0" smtClean="0"/>
            <a:t>Heavy Metals</a:t>
          </a:r>
          <a:endParaRPr lang="en-US" dirty="0"/>
        </a:p>
      </dgm:t>
    </dgm:pt>
    <dgm:pt modelId="{DE2A7FD0-3FFB-A64E-98E7-D92C4105A423}" type="parTrans" cxnId="{A0F5C494-E261-0545-9B2F-76623AB2D223}">
      <dgm:prSet/>
      <dgm:spPr/>
      <dgm:t>
        <a:bodyPr/>
        <a:lstStyle/>
        <a:p>
          <a:endParaRPr lang="en-US" dirty="0"/>
        </a:p>
      </dgm:t>
    </dgm:pt>
    <dgm:pt modelId="{48B1356B-1F32-0C47-9756-235630B3FAE3}" type="sibTrans" cxnId="{A0F5C494-E261-0545-9B2F-76623AB2D223}">
      <dgm:prSet/>
      <dgm:spPr/>
      <dgm:t>
        <a:bodyPr/>
        <a:lstStyle/>
        <a:p>
          <a:endParaRPr lang="en-US"/>
        </a:p>
      </dgm:t>
    </dgm:pt>
    <dgm:pt modelId="{555C2542-8310-2743-8698-B272D11FA016}">
      <dgm:prSet phldrT="[Text]"/>
      <dgm:spPr>
        <a:solidFill>
          <a:schemeClr val="bg2"/>
        </a:solidFill>
      </dgm:spPr>
      <dgm:t>
        <a:bodyPr/>
        <a:lstStyle/>
        <a:p>
          <a:r>
            <a:rPr lang="en-US" dirty="0" smtClean="0"/>
            <a:t>Human and animal health</a:t>
          </a:r>
          <a:endParaRPr lang="en-US" dirty="0"/>
        </a:p>
      </dgm:t>
    </dgm:pt>
    <dgm:pt modelId="{80690A8D-861A-7B4F-8B37-DC8140CF5FED}" type="parTrans" cxnId="{90292AFA-5618-E746-B354-75CDE1612A15}">
      <dgm:prSet/>
      <dgm:spPr/>
      <dgm:t>
        <a:bodyPr/>
        <a:lstStyle/>
        <a:p>
          <a:endParaRPr lang="en-US" dirty="0"/>
        </a:p>
      </dgm:t>
    </dgm:pt>
    <dgm:pt modelId="{FC2E41F0-544A-EB4E-91D6-5253583BA442}" type="sibTrans" cxnId="{90292AFA-5618-E746-B354-75CDE1612A15}">
      <dgm:prSet/>
      <dgm:spPr/>
      <dgm:t>
        <a:bodyPr/>
        <a:lstStyle/>
        <a:p>
          <a:endParaRPr lang="en-US"/>
        </a:p>
      </dgm:t>
    </dgm:pt>
    <dgm:pt modelId="{C138A535-8B39-F24C-B456-F79C85453103}">
      <dgm:prSet/>
      <dgm:spPr>
        <a:solidFill>
          <a:schemeClr val="tx1"/>
        </a:solidFill>
      </dgm:spPr>
      <dgm:t>
        <a:bodyPr/>
        <a:lstStyle/>
        <a:p>
          <a:r>
            <a:rPr lang="en-US" dirty="0" smtClean="0"/>
            <a:t>Endocrine Disruption</a:t>
          </a:r>
          <a:endParaRPr lang="en-US" dirty="0"/>
        </a:p>
      </dgm:t>
    </dgm:pt>
    <dgm:pt modelId="{F5F07BD3-0BB5-FB4A-ACAC-C9FE4F13353D}" type="parTrans" cxnId="{BC585AE4-9FDC-CD41-8581-1E5BCA872171}">
      <dgm:prSet/>
      <dgm:spPr/>
      <dgm:t>
        <a:bodyPr/>
        <a:lstStyle/>
        <a:p>
          <a:endParaRPr lang="en-US" dirty="0"/>
        </a:p>
      </dgm:t>
    </dgm:pt>
    <dgm:pt modelId="{6B93CC3A-32BC-0B45-A452-C7A5247DAC54}" type="sibTrans" cxnId="{BC585AE4-9FDC-CD41-8581-1E5BCA872171}">
      <dgm:prSet/>
      <dgm:spPr/>
      <dgm:t>
        <a:bodyPr/>
        <a:lstStyle/>
        <a:p>
          <a:endParaRPr lang="en-US"/>
        </a:p>
      </dgm:t>
    </dgm:pt>
    <dgm:pt modelId="{92AAFABB-20E9-C047-9D00-6A4BDF9CDCF8}">
      <dgm:prSet/>
      <dgm:spPr>
        <a:solidFill>
          <a:schemeClr val="bg2"/>
        </a:solidFill>
      </dgm:spPr>
      <dgm:t>
        <a:bodyPr/>
        <a:lstStyle/>
        <a:p>
          <a:r>
            <a:rPr lang="en-US" dirty="0" smtClean="0"/>
            <a:t>Human and animal health</a:t>
          </a:r>
          <a:endParaRPr lang="en-US" dirty="0"/>
        </a:p>
      </dgm:t>
    </dgm:pt>
    <dgm:pt modelId="{2DAD27E8-1F9D-0C4C-B172-12FE9698A1C5}" type="parTrans" cxnId="{27E3BFB5-57F0-0840-86DB-650E80F6E13B}">
      <dgm:prSet/>
      <dgm:spPr/>
      <dgm:t>
        <a:bodyPr/>
        <a:lstStyle/>
        <a:p>
          <a:endParaRPr lang="en-US" dirty="0"/>
        </a:p>
      </dgm:t>
    </dgm:pt>
    <dgm:pt modelId="{00518BB4-E805-B743-B07D-97317C727A7E}" type="sibTrans" cxnId="{27E3BFB5-57F0-0840-86DB-650E80F6E13B}">
      <dgm:prSet/>
      <dgm:spPr/>
      <dgm:t>
        <a:bodyPr/>
        <a:lstStyle/>
        <a:p>
          <a:endParaRPr lang="en-US"/>
        </a:p>
      </dgm:t>
    </dgm:pt>
    <dgm:pt modelId="{831F9430-C8CD-0849-BA2C-22A92B15316B}">
      <dgm:prSet/>
      <dgm:spPr>
        <a:solidFill>
          <a:schemeClr val="bg2"/>
        </a:solidFill>
      </dgm:spPr>
      <dgm:t>
        <a:bodyPr/>
        <a:lstStyle/>
        <a:p>
          <a:r>
            <a:rPr lang="en-US" dirty="0" smtClean="0"/>
            <a:t>Biodiversity</a:t>
          </a:r>
          <a:endParaRPr lang="en-US" dirty="0"/>
        </a:p>
      </dgm:t>
    </dgm:pt>
    <dgm:pt modelId="{48B37609-3277-6047-A3DC-EC79530B1662}" type="parTrans" cxnId="{839447EA-F5C4-9342-A3EB-567F96B7988F}">
      <dgm:prSet/>
      <dgm:spPr/>
      <dgm:t>
        <a:bodyPr/>
        <a:lstStyle/>
        <a:p>
          <a:endParaRPr lang="en-US" dirty="0"/>
        </a:p>
      </dgm:t>
    </dgm:pt>
    <dgm:pt modelId="{29997349-4577-BF43-81CA-C0D2F0B78256}" type="sibTrans" cxnId="{839447EA-F5C4-9342-A3EB-567F96B7988F}">
      <dgm:prSet/>
      <dgm:spPr/>
      <dgm:t>
        <a:bodyPr/>
        <a:lstStyle/>
        <a:p>
          <a:endParaRPr lang="en-US"/>
        </a:p>
      </dgm:t>
    </dgm:pt>
    <dgm:pt modelId="{E6926F6D-30BA-8B42-A724-96D765CCCE82}" type="pres">
      <dgm:prSet presAssocID="{BA592C6E-CFD3-E547-BD52-5A0A133D09B1}" presName="diagram" presStyleCnt="0">
        <dgm:presLayoutVars>
          <dgm:chPref val="1"/>
          <dgm:dir/>
          <dgm:animOne val="branch"/>
          <dgm:animLvl val="lvl"/>
          <dgm:resizeHandles val="exact"/>
        </dgm:presLayoutVars>
      </dgm:prSet>
      <dgm:spPr/>
      <dgm:t>
        <a:bodyPr/>
        <a:lstStyle/>
        <a:p>
          <a:endParaRPr lang="en-US"/>
        </a:p>
      </dgm:t>
    </dgm:pt>
    <dgm:pt modelId="{7F144DD8-0A17-0648-B3A0-B7F49D523DDE}" type="pres">
      <dgm:prSet presAssocID="{90BD6D45-63E4-034F-BC43-C8AD5A5C8476}" presName="root1" presStyleCnt="0"/>
      <dgm:spPr/>
    </dgm:pt>
    <dgm:pt modelId="{0ADDC312-B88C-CF43-B451-C4CC8AB754E7}" type="pres">
      <dgm:prSet presAssocID="{90BD6D45-63E4-034F-BC43-C8AD5A5C8476}" presName="LevelOneTextNode" presStyleLbl="node0" presStyleIdx="0" presStyleCnt="1" custScaleX="75028" custScaleY="86581" custLinFactNeighborX="-13" custLinFactNeighborY="-22687">
        <dgm:presLayoutVars>
          <dgm:chPref val="3"/>
        </dgm:presLayoutVars>
      </dgm:prSet>
      <dgm:spPr/>
      <dgm:t>
        <a:bodyPr/>
        <a:lstStyle/>
        <a:p>
          <a:endParaRPr lang="en-US"/>
        </a:p>
      </dgm:t>
    </dgm:pt>
    <dgm:pt modelId="{033D345A-CC92-DD41-8655-E894D6B622C2}" type="pres">
      <dgm:prSet presAssocID="{90BD6D45-63E4-034F-BC43-C8AD5A5C8476}" presName="level2hierChild" presStyleCnt="0"/>
      <dgm:spPr/>
    </dgm:pt>
    <dgm:pt modelId="{90BB4786-C725-664C-AB5F-E88EC77F75EA}" type="pres">
      <dgm:prSet presAssocID="{54879A8A-785D-974B-A030-3D9F3F474A47}" presName="conn2-1" presStyleLbl="parChTrans1D2" presStyleIdx="0" presStyleCnt="3"/>
      <dgm:spPr/>
      <dgm:t>
        <a:bodyPr/>
        <a:lstStyle/>
        <a:p>
          <a:endParaRPr lang="en-US"/>
        </a:p>
      </dgm:t>
    </dgm:pt>
    <dgm:pt modelId="{E08E2004-4B9D-9C4D-B127-D0CAE22E69A5}" type="pres">
      <dgm:prSet presAssocID="{54879A8A-785D-974B-A030-3D9F3F474A47}" presName="connTx" presStyleLbl="parChTrans1D2" presStyleIdx="0" presStyleCnt="3"/>
      <dgm:spPr/>
      <dgm:t>
        <a:bodyPr/>
        <a:lstStyle/>
        <a:p>
          <a:endParaRPr lang="en-US"/>
        </a:p>
      </dgm:t>
    </dgm:pt>
    <dgm:pt modelId="{9443BAA7-641A-1849-BCE5-D13DF51B11AC}" type="pres">
      <dgm:prSet presAssocID="{4243B7B1-04C3-2449-92EE-D9713AE4AA7D}" presName="root2" presStyleCnt="0"/>
      <dgm:spPr/>
    </dgm:pt>
    <dgm:pt modelId="{E3163304-6659-5047-93C6-92FC5DE244D5}" type="pres">
      <dgm:prSet presAssocID="{4243B7B1-04C3-2449-92EE-D9713AE4AA7D}" presName="LevelTwoTextNode" presStyleLbl="node2" presStyleIdx="0" presStyleCnt="3" custScaleX="51020" custScaleY="39236" custLinFactNeighborX="-20599" custLinFactNeighborY="-23401">
        <dgm:presLayoutVars>
          <dgm:chPref val="3"/>
        </dgm:presLayoutVars>
      </dgm:prSet>
      <dgm:spPr/>
      <dgm:t>
        <a:bodyPr/>
        <a:lstStyle/>
        <a:p>
          <a:endParaRPr lang="en-US"/>
        </a:p>
      </dgm:t>
    </dgm:pt>
    <dgm:pt modelId="{17789220-262F-2E46-BF4E-D75665EBBE6D}" type="pres">
      <dgm:prSet presAssocID="{4243B7B1-04C3-2449-92EE-D9713AE4AA7D}" presName="level3hierChild" presStyleCnt="0"/>
      <dgm:spPr/>
    </dgm:pt>
    <dgm:pt modelId="{B11FF4CC-EB49-8D4B-A0A2-D671374AAE40}" type="pres">
      <dgm:prSet presAssocID="{EAE5946D-1914-F449-B292-18652ABF7262}" presName="conn2-1" presStyleLbl="parChTrans1D3" presStyleIdx="0" presStyleCnt="4"/>
      <dgm:spPr/>
      <dgm:t>
        <a:bodyPr/>
        <a:lstStyle/>
        <a:p>
          <a:endParaRPr lang="en-US"/>
        </a:p>
      </dgm:t>
    </dgm:pt>
    <dgm:pt modelId="{7B41078A-29D7-1049-927E-032E4351C64E}" type="pres">
      <dgm:prSet presAssocID="{EAE5946D-1914-F449-B292-18652ABF7262}" presName="connTx" presStyleLbl="parChTrans1D3" presStyleIdx="0" presStyleCnt="4"/>
      <dgm:spPr/>
      <dgm:t>
        <a:bodyPr/>
        <a:lstStyle/>
        <a:p>
          <a:endParaRPr lang="en-US"/>
        </a:p>
      </dgm:t>
    </dgm:pt>
    <dgm:pt modelId="{90C9FABE-9CD7-6C4A-AD18-BA0BA342A649}" type="pres">
      <dgm:prSet presAssocID="{24E4D333-3ADF-7949-8FC3-C29D63D1ED31}" presName="root2" presStyleCnt="0"/>
      <dgm:spPr/>
    </dgm:pt>
    <dgm:pt modelId="{458C5CCF-BF67-844C-9BB5-C95F8639F08B}" type="pres">
      <dgm:prSet presAssocID="{24E4D333-3ADF-7949-8FC3-C29D63D1ED31}" presName="LevelTwoTextNode" presStyleLbl="node3" presStyleIdx="0" presStyleCnt="4" custScaleX="64751" custScaleY="44102" custLinFactNeighborX="-15433" custLinFactNeighborY="-30872">
        <dgm:presLayoutVars>
          <dgm:chPref val="3"/>
        </dgm:presLayoutVars>
      </dgm:prSet>
      <dgm:spPr/>
      <dgm:t>
        <a:bodyPr/>
        <a:lstStyle/>
        <a:p>
          <a:endParaRPr lang="en-US"/>
        </a:p>
      </dgm:t>
    </dgm:pt>
    <dgm:pt modelId="{218FC3E4-F1D0-024A-A3C0-CB02522ACEDA}" type="pres">
      <dgm:prSet presAssocID="{24E4D333-3ADF-7949-8FC3-C29D63D1ED31}" presName="level3hierChild" presStyleCnt="0"/>
      <dgm:spPr/>
    </dgm:pt>
    <dgm:pt modelId="{39E2321B-DB08-6349-882B-1B431288226C}" type="pres">
      <dgm:prSet presAssocID="{DE2A7FD0-3FFB-A64E-98E7-D92C4105A423}" presName="conn2-1" presStyleLbl="parChTrans1D2" presStyleIdx="1" presStyleCnt="3"/>
      <dgm:spPr/>
      <dgm:t>
        <a:bodyPr/>
        <a:lstStyle/>
        <a:p>
          <a:endParaRPr lang="en-US"/>
        </a:p>
      </dgm:t>
    </dgm:pt>
    <dgm:pt modelId="{33634A29-0738-074E-921D-A5303EF26823}" type="pres">
      <dgm:prSet presAssocID="{DE2A7FD0-3FFB-A64E-98E7-D92C4105A423}" presName="connTx" presStyleLbl="parChTrans1D2" presStyleIdx="1" presStyleCnt="3"/>
      <dgm:spPr/>
      <dgm:t>
        <a:bodyPr/>
        <a:lstStyle/>
        <a:p>
          <a:endParaRPr lang="en-US"/>
        </a:p>
      </dgm:t>
    </dgm:pt>
    <dgm:pt modelId="{C2F6D6A3-18B2-6B40-9BDC-03A262A22A0A}" type="pres">
      <dgm:prSet presAssocID="{EC63EA6F-A72D-8D4E-AFF3-A2386B26B1BF}" presName="root2" presStyleCnt="0"/>
      <dgm:spPr/>
    </dgm:pt>
    <dgm:pt modelId="{6E513EEC-7D18-FE44-A720-45D021B5AD1C}" type="pres">
      <dgm:prSet presAssocID="{EC63EA6F-A72D-8D4E-AFF3-A2386B26B1BF}" presName="LevelTwoTextNode" presStyleLbl="node2" presStyleIdx="1" presStyleCnt="3" custScaleX="54690" custScaleY="23852" custLinFactNeighborX="-18342" custLinFactNeighborY="-16101">
        <dgm:presLayoutVars>
          <dgm:chPref val="3"/>
        </dgm:presLayoutVars>
      </dgm:prSet>
      <dgm:spPr/>
      <dgm:t>
        <a:bodyPr/>
        <a:lstStyle/>
        <a:p>
          <a:endParaRPr lang="en-US"/>
        </a:p>
      </dgm:t>
    </dgm:pt>
    <dgm:pt modelId="{62F451EE-05E6-4F48-B398-22D3441C5C28}" type="pres">
      <dgm:prSet presAssocID="{EC63EA6F-A72D-8D4E-AFF3-A2386B26B1BF}" presName="level3hierChild" presStyleCnt="0"/>
      <dgm:spPr/>
    </dgm:pt>
    <dgm:pt modelId="{2C1EFD68-B9E5-2C4F-B3EA-57EFCD162D83}" type="pres">
      <dgm:prSet presAssocID="{80690A8D-861A-7B4F-8B37-DC8140CF5FED}" presName="conn2-1" presStyleLbl="parChTrans1D3" presStyleIdx="1" presStyleCnt="4"/>
      <dgm:spPr/>
      <dgm:t>
        <a:bodyPr/>
        <a:lstStyle/>
        <a:p>
          <a:endParaRPr lang="en-US"/>
        </a:p>
      </dgm:t>
    </dgm:pt>
    <dgm:pt modelId="{19ADE109-F73B-5745-8BBA-485FB18AF9C4}" type="pres">
      <dgm:prSet presAssocID="{80690A8D-861A-7B4F-8B37-DC8140CF5FED}" presName="connTx" presStyleLbl="parChTrans1D3" presStyleIdx="1" presStyleCnt="4"/>
      <dgm:spPr/>
      <dgm:t>
        <a:bodyPr/>
        <a:lstStyle/>
        <a:p>
          <a:endParaRPr lang="en-US"/>
        </a:p>
      </dgm:t>
    </dgm:pt>
    <dgm:pt modelId="{E935904F-06D2-454D-AA22-B48972710CEA}" type="pres">
      <dgm:prSet presAssocID="{555C2542-8310-2743-8698-B272D11FA016}" presName="root2" presStyleCnt="0"/>
      <dgm:spPr/>
    </dgm:pt>
    <dgm:pt modelId="{4F7E9CDD-E9CE-534B-BF31-A570D140EDBE}" type="pres">
      <dgm:prSet presAssocID="{555C2542-8310-2743-8698-B272D11FA016}" presName="LevelTwoTextNode" presStyleLbl="node3" presStyleIdx="1" presStyleCnt="4" custScaleX="68913" custScaleY="44472" custLinFactNeighborX="-21203" custLinFactNeighborY="-5791">
        <dgm:presLayoutVars>
          <dgm:chPref val="3"/>
        </dgm:presLayoutVars>
      </dgm:prSet>
      <dgm:spPr/>
      <dgm:t>
        <a:bodyPr/>
        <a:lstStyle/>
        <a:p>
          <a:endParaRPr lang="en-US"/>
        </a:p>
      </dgm:t>
    </dgm:pt>
    <dgm:pt modelId="{79FED82C-9BEB-0E4F-B00C-BDFA912FE37A}" type="pres">
      <dgm:prSet presAssocID="{555C2542-8310-2743-8698-B272D11FA016}" presName="level3hierChild" presStyleCnt="0"/>
      <dgm:spPr/>
    </dgm:pt>
    <dgm:pt modelId="{1112F87C-971B-134E-8197-044CEE3FF9FD}" type="pres">
      <dgm:prSet presAssocID="{F5F07BD3-0BB5-FB4A-ACAC-C9FE4F13353D}" presName="conn2-1" presStyleLbl="parChTrans1D2" presStyleIdx="2" presStyleCnt="3"/>
      <dgm:spPr/>
      <dgm:t>
        <a:bodyPr/>
        <a:lstStyle/>
        <a:p>
          <a:endParaRPr lang="en-US"/>
        </a:p>
      </dgm:t>
    </dgm:pt>
    <dgm:pt modelId="{39C18D6D-52BE-384D-B4E1-67D1D9505AC3}" type="pres">
      <dgm:prSet presAssocID="{F5F07BD3-0BB5-FB4A-ACAC-C9FE4F13353D}" presName="connTx" presStyleLbl="parChTrans1D2" presStyleIdx="2" presStyleCnt="3"/>
      <dgm:spPr/>
      <dgm:t>
        <a:bodyPr/>
        <a:lstStyle/>
        <a:p>
          <a:endParaRPr lang="en-US"/>
        </a:p>
      </dgm:t>
    </dgm:pt>
    <dgm:pt modelId="{E1D13F69-204F-1041-8C49-238EDB76DA09}" type="pres">
      <dgm:prSet presAssocID="{C138A535-8B39-F24C-B456-F79C85453103}" presName="root2" presStyleCnt="0"/>
      <dgm:spPr/>
    </dgm:pt>
    <dgm:pt modelId="{95D3E38E-9261-A243-BFE6-DE1E492B9201}" type="pres">
      <dgm:prSet presAssocID="{C138A535-8B39-F24C-B456-F79C85453103}" presName="LevelTwoTextNode" presStyleLbl="node2" presStyleIdx="2" presStyleCnt="3" custScaleX="50263" custScaleY="49033" custLinFactNeighborX="-18867" custLinFactNeighborY="5184">
        <dgm:presLayoutVars>
          <dgm:chPref val="3"/>
        </dgm:presLayoutVars>
      </dgm:prSet>
      <dgm:spPr/>
      <dgm:t>
        <a:bodyPr/>
        <a:lstStyle/>
        <a:p>
          <a:endParaRPr lang="en-US"/>
        </a:p>
      </dgm:t>
    </dgm:pt>
    <dgm:pt modelId="{9BB19DDD-B06E-8E4A-B3E4-A7E5B31B56CA}" type="pres">
      <dgm:prSet presAssocID="{C138A535-8B39-F24C-B456-F79C85453103}" presName="level3hierChild" presStyleCnt="0"/>
      <dgm:spPr/>
    </dgm:pt>
    <dgm:pt modelId="{10203423-232A-124A-A337-08C059CB122A}" type="pres">
      <dgm:prSet presAssocID="{2DAD27E8-1F9D-0C4C-B172-12FE9698A1C5}" presName="conn2-1" presStyleLbl="parChTrans1D3" presStyleIdx="2" presStyleCnt="4"/>
      <dgm:spPr/>
      <dgm:t>
        <a:bodyPr/>
        <a:lstStyle/>
        <a:p>
          <a:endParaRPr lang="en-US"/>
        </a:p>
      </dgm:t>
    </dgm:pt>
    <dgm:pt modelId="{74AFC92A-0653-E04E-81F3-A623A48F884E}" type="pres">
      <dgm:prSet presAssocID="{2DAD27E8-1F9D-0C4C-B172-12FE9698A1C5}" presName="connTx" presStyleLbl="parChTrans1D3" presStyleIdx="2" presStyleCnt="4"/>
      <dgm:spPr/>
      <dgm:t>
        <a:bodyPr/>
        <a:lstStyle/>
        <a:p>
          <a:endParaRPr lang="en-US"/>
        </a:p>
      </dgm:t>
    </dgm:pt>
    <dgm:pt modelId="{15E091AF-63C8-D34F-ACD5-F57E8540E224}" type="pres">
      <dgm:prSet presAssocID="{92AAFABB-20E9-C047-9D00-6A4BDF9CDCF8}" presName="root2" presStyleCnt="0"/>
      <dgm:spPr/>
    </dgm:pt>
    <dgm:pt modelId="{334280DC-6E3C-174D-BA7D-C8111832741E}" type="pres">
      <dgm:prSet presAssocID="{92AAFABB-20E9-C047-9D00-6A4BDF9CDCF8}" presName="LevelTwoTextNode" presStyleLbl="node3" presStyleIdx="2" presStyleCnt="4" custScaleX="77653" custScaleY="54127" custLinFactNeighborX="-16776" custLinFactNeighborY="4064">
        <dgm:presLayoutVars>
          <dgm:chPref val="3"/>
        </dgm:presLayoutVars>
      </dgm:prSet>
      <dgm:spPr/>
      <dgm:t>
        <a:bodyPr/>
        <a:lstStyle/>
        <a:p>
          <a:endParaRPr lang="en-US"/>
        </a:p>
      </dgm:t>
    </dgm:pt>
    <dgm:pt modelId="{CF74D96E-8F12-4045-AD7D-9ED70DF1D920}" type="pres">
      <dgm:prSet presAssocID="{92AAFABB-20E9-C047-9D00-6A4BDF9CDCF8}" presName="level3hierChild" presStyleCnt="0"/>
      <dgm:spPr/>
    </dgm:pt>
    <dgm:pt modelId="{8FD172EA-68F0-CA4A-970C-A9996170C651}" type="pres">
      <dgm:prSet presAssocID="{48B37609-3277-6047-A3DC-EC79530B1662}" presName="conn2-1" presStyleLbl="parChTrans1D3" presStyleIdx="3" presStyleCnt="4"/>
      <dgm:spPr/>
      <dgm:t>
        <a:bodyPr/>
        <a:lstStyle/>
        <a:p>
          <a:endParaRPr lang="en-US"/>
        </a:p>
      </dgm:t>
    </dgm:pt>
    <dgm:pt modelId="{A9370682-383D-F749-A9D6-FF18090086D3}" type="pres">
      <dgm:prSet presAssocID="{48B37609-3277-6047-A3DC-EC79530B1662}" presName="connTx" presStyleLbl="parChTrans1D3" presStyleIdx="3" presStyleCnt="4"/>
      <dgm:spPr/>
      <dgm:t>
        <a:bodyPr/>
        <a:lstStyle/>
        <a:p>
          <a:endParaRPr lang="en-US"/>
        </a:p>
      </dgm:t>
    </dgm:pt>
    <dgm:pt modelId="{0CBA822D-345B-FD4E-B64F-B5C3A4A11B15}" type="pres">
      <dgm:prSet presAssocID="{831F9430-C8CD-0849-BA2C-22A92B15316B}" presName="root2" presStyleCnt="0"/>
      <dgm:spPr/>
    </dgm:pt>
    <dgm:pt modelId="{22D6356A-6FEC-1A40-A516-675AB1E9B8A1}" type="pres">
      <dgm:prSet presAssocID="{831F9430-C8CD-0849-BA2C-22A92B15316B}" presName="LevelTwoTextNode" presStyleLbl="node3" presStyleIdx="3" presStyleCnt="4" custScaleX="55063" custScaleY="28157" custLinFactNeighborX="-4396" custLinFactNeighborY="15722">
        <dgm:presLayoutVars>
          <dgm:chPref val="3"/>
        </dgm:presLayoutVars>
      </dgm:prSet>
      <dgm:spPr/>
      <dgm:t>
        <a:bodyPr/>
        <a:lstStyle/>
        <a:p>
          <a:endParaRPr lang="en-US"/>
        </a:p>
      </dgm:t>
    </dgm:pt>
    <dgm:pt modelId="{58F06A79-3474-9546-A9C1-743F2C9122C1}" type="pres">
      <dgm:prSet presAssocID="{831F9430-C8CD-0849-BA2C-22A92B15316B}" presName="level3hierChild" presStyleCnt="0"/>
      <dgm:spPr/>
    </dgm:pt>
  </dgm:ptLst>
  <dgm:cxnLst>
    <dgm:cxn modelId="{48559BF8-FEAE-0A4E-8A5E-BC3F92C00FDE}" type="presOf" srcId="{80690A8D-861A-7B4F-8B37-DC8140CF5FED}" destId="{2C1EFD68-B9E5-2C4F-B3EA-57EFCD162D83}" srcOrd="0" destOrd="0" presId="urn:microsoft.com/office/officeart/2005/8/layout/hierarchy2"/>
    <dgm:cxn modelId="{CF1E4507-19DB-8940-9B68-1562CC71A88A}" type="presOf" srcId="{54879A8A-785D-974B-A030-3D9F3F474A47}" destId="{90BB4786-C725-664C-AB5F-E88EC77F75EA}" srcOrd="0" destOrd="0" presId="urn:microsoft.com/office/officeart/2005/8/layout/hierarchy2"/>
    <dgm:cxn modelId="{90292AFA-5618-E746-B354-75CDE1612A15}" srcId="{EC63EA6F-A72D-8D4E-AFF3-A2386B26B1BF}" destId="{555C2542-8310-2743-8698-B272D11FA016}" srcOrd="0" destOrd="0" parTransId="{80690A8D-861A-7B4F-8B37-DC8140CF5FED}" sibTransId="{FC2E41F0-544A-EB4E-91D6-5253583BA442}"/>
    <dgm:cxn modelId="{839447EA-F5C4-9342-A3EB-567F96B7988F}" srcId="{C138A535-8B39-F24C-B456-F79C85453103}" destId="{831F9430-C8CD-0849-BA2C-22A92B15316B}" srcOrd="1" destOrd="0" parTransId="{48B37609-3277-6047-A3DC-EC79530B1662}" sibTransId="{29997349-4577-BF43-81CA-C0D2F0B78256}"/>
    <dgm:cxn modelId="{BD35E16B-7F3B-5B49-97DB-28FE49EB851F}" type="presOf" srcId="{80690A8D-861A-7B4F-8B37-DC8140CF5FED}" destId="{19ADE109-F73B-5745-8BBA-485FB18AF9C4}" srcOrd="1" destOrd="0" presId="urn:microsoft.com/office/officeart/2005/8/layout/hierarchy2"/>
    <dgm:cxn modelId="{BBCC4F0B-F623-7843-8AA1-6EB4BB755622}" type="presOf" srcId="{2DAD27E8-1F9D-0C4C-B172-12FE9698A1C5}" destId="{10203423-232A-124A-A337-08C059CB122A}" srcOrd="0" destOrd="0" presId="urn:microsoft.com/office/officeart/2005/8/layout/hierarchy2"/>
    <dgm:cxn modelId="{A0F5C494-E261-0545-9B2F-76623AB2D223}" srcId="{90BD6D45-63E4-034F-BC43-C8AD5A5C8476}" destId="{EC63EA6F-A72D-8D4E-AFF3-A2386B26B1BF}" srcOrd="1" destOrd="0" parTransId="{DE2A7FD0-3FFB-A64E-98E7-D92C4105A423}" sibTransId="{48B1356B-1F32-0C47-9756-235630B3FAE3}"/>
    <dgm:cxn modelId="{D8D63006-3ED7-4041-9DA7-5CF29AECC6C8}" srcId="{90BD6D45-63E4-034F-BC43-C8AD5A5C8476}" destId="{4243B7B1-04C3-2449-92EE-D9713AE4AA7D}" srcOrd="0" destOrd="0" parTransId="{54879A8A-785D-974B-A030-3D9F3F474A47}" sibTransId="{9862FEF6-534B-A646-AB17-2DE6FBB7DC77}"/>
    <dgm:cxn modelId="{718E1658-40FD-3A46-9832-0D63955DD3A5}" type="presOf" srcId="{EAE5946D-1914-F449-B292-18652ABF7262}" destId="{7B41078A-29D7-1049-927E-032E4351C64E}" srcOrd="1" destOrd="0" presId="urn:microsoft.com/office/officeart/2005/8/layout/hierarchy2"/>
    <dgm:cxn modelId="{23EA78B9-CC1C-9846-81DD-7B217CA606F4}" type="presOf" srcId="{DE2A7FD0-3FFB-A64E-98E7-D92C4105A423}" destId="{39E2321B-DB08-6349-882B-1B431288226C}" srcOrd="0" destOrd="0" presId="urn:microsoft.com/office/officeart/2005/8/layout/hierarchy2"/>
    <dgm:cxn modelId="{4584187C-0BB6-9142-90DC-5D493C67A4C9}" type="presOf" srcId="{831F9430-C8CD-0849-BA2C-22A92B15316B}" destId="{22D6356A-6FEC-1A40-A516-675AB1E9B8A1}" srcOrd="0" destOrd="0" presId="urn:microsoft.com/office/officeart/2005/8/layout/hierarchy2"/>
    <dgm:cxn modelId="{FBE58BE7-5746-344F-A012-2365A2DC14B3}" type="presOf" srcId="{C138A535-8B39-F24C-B456-F79C85453103}" destId="{95D3E38E-9261-A243-BFE6-DE1E492B9201}" srcOrd="0" destOrd="0" presId="urn:microsoft.com/office/officeart/2005/8/layout/hierarchy2"/>
    <dgm:cxn modelId="{BC585AE4-9FDC-CD41-8581-1E5BCA872171}" srcId="{90BD6D45-63E4-034F-BC43-C8AD5A5C8476}" destId="{C138A535-8B39-F24C-B456-F79C85453103}" srcOrd="2" destOrd="0" parTransId="{F5F07BD3-0BB5-FB4A-ACAC-C9FE4F13353D}" sibTransId="{6B93CC3A-32BC-0B45-A452-C7A5247DAC54}"/>
    <dgm:cxn modelId="{76689075-ED97-5642-9D81-7C4B23FAA304}" type="presOf" srcId="{EC63EA6F-A72D-8D4E-AFF3-A2386B26B1BF}" destId="{6E513EEC-7D18-FE44-A720-45D021B5AD1C}" srcOrd="0" destOrd="0" presId="urn:microsoft.com/office/officeart/2005/8/layout/hierarchy2"/>
    <dgm:cxn modelId="{B43E14B4-0531-A644-A96C-C7E29E4E0B74}" type="presOf" srcId="{555C2542-8310-2743-8698-B272D11FA016}" destId="{4F7E9CDD-E9CE-534B-BF31-A570D140EDBE}" srcOrd="0" destOrd="0" presId="urn:microsoft.com/office/officeart/2005/8/layout/hierarchy2"/>
    <dgm:cxn modelId="{6E5D693F-CBEB-1F43-80DB-A6D78F89AB20}" type="presOf" srcId="{48B37609-3277-6047-A3DC-EC79530B1662}" destId="{A9370682-383D-F749-A9D6-FF18090086D3}" srcOrd="1" destOrd="0" presId="urn:microsoft.com/office/officeart/2005/8/layout/hierarchy2"/>
    <dgm:cxn modelId="{E647A789-02A5-C346-BD26-BECA51C3053C}" type="presOf" srcId="{90BD6D45-63E4-034F-BC43-C8AD5A5C8476}" destId="{0ADDC312-B88C-CF43-B451-C4CC8AB754E7}" srcOrd="0" destOrd="0" presId="urn:microsoft.com/office/officeart/2005/8/layout/hierarchy2"/>
    <dgm:cxn modelId="{27E3BFB5-57F0-0840-86DB-650E80F6E13B}" srcId="{C138A535-8B39-F24C-B456-F79C85453103}" destId="{92AAFABB-20E9-C047-9D00-6A4BDF9CDCF8}" srcOrd="0" destOrd="0" parTransId="{2DAD27E8-1F9D-0C4C-B172-12FE9698A1C5}" sibTransId="{00518BB4-E805-B743-B07D-97317C727A7E}"/>
    <dgm:cxn modelId="{AAB4164B-F114-874B-BE58-8D92A99FF669}" srcId="{BA592C6E-CFD3-E547-BD52-5A0A133D09B1}" destId="{90BD6D45-63E4-034F-BC43-C8AD5A5C8476}" srcOrd="0" destOrd="0" parTransId="{1E5255F9-8866-C943-ACC5-4A904C239367}" sibTransId="{835D9444-4354-A94D-AC10-6DA35FFED744}"/>
    <dgm:cxn modelId="{F82D0DE2-2482-AE49-8B62-FBD61EB0B653}" type="presOf" srcId="{EAE5946D-1914-F449-B292-18652ABF7262}" destId="{B11FF4CC-EB49-8D4B-A0A2-D671374AAE40}" srcOrd="0" destOrd="0" presId="urn:microsoft.com/office/officeart/2005/8/layout/hierarchy2"/>
    <dgm:cxn modelId="{E17872DD-76B7-3843-8DE8-43D919B4BA47}" type="presOf" srcId="{54879A8A-785D-974B-A030-3D9F3F474A47}" destId="{E08E2004-4B9D-9C4D-B127-D0CAE22E69A5}" srcOrd="1" destOrd="0" presId="urn:microsoft.com/office/officeart/2005/8/layout/hierarchy2"/>
    <dgm:cxn modelId="{9413AFF1-EAC8-744E-9A26-19D099903651}" type="presOf" srcId="{DE2A7FD0-3FFB-A64E-98E7-D92C4105A423}" destId="{33634A29-0738-074E-921D-A5303EF26823}" srcOrd="1" destOrd="0" presId="urn:microsoft.com/office/officeart/2005/8/layout/hierarchy2"/>
    <dgm:cxn modelId="{F79524EC-9797-7D45-B46D-12812A038982}" type="presOf" srcId="{92AAFABB-20E9-C047-9D00-6A4BDF9CDCF8}" destId="{334280DC-6E3C-174D-BA7D-C8111832741E}" srcOrd="0" destOrd="0" presId="urn:microsoft.com/office/officeart/2005/8/layout/hierarchy2"/>
    <dgm:cxn modelId="{AA8A4095-B1D8-1940-97EB-FC2273ACE454}" type="presOf" srcId="{F5F07BD3-0BB5-FB4A-ACAC-C9FE4F13353D}" destId="{39C18D6D-52BE-384D-B4E1-67D1D9505AC3}" srcOrd="1" destOrd="0" presId="urn:microsoft.com/office/officeart/2005/8/layout/hierarchy2"/>
    <dgm:cxn modelId="{22472DCC-D5AE-E84B-9F4E-F5DD42D352AE}" type="presOf" srcId="{48B37609-3277-6047-A3DC-EC79530B1662}" destId="{8FD172EA-68F0-CA4A-970C-A9996170C651}" srcOrd="0" destOrd="0" presId="urn:microsoft.com/office/officeart/2005/8/layout/hierarchy2"/>
    <dgm:cxn modelId="{36509FCC-AD12-EC4E-A904-1AC35F16B64B}" type="presOf" srcId="{24E4D333-3ADF-7949-8FC3-C29D63D1ED31}" destId="{458C5CCF-BF67-844C-9BB5-C95F8639F08B}" srcOrd="0" destOrd="0" presId="urn:microsoft.com/office/officeart/2005/8/layout/hierarchy2"/>
    <dgm:cxn modelId="{FEA7F62D-A3EA-1346-97E8-7EFC95387829}" type="presOf" srcId="{BA592C6E-CFD3-E547-BD52-5A0A133D09B1}" destId="{E6926F6D-30BA-8B42-A724-96D765CCCE82}" srcOrd="0" destOrd="0" presId="urn:microsoft.com/office/officeart/2005/8/layout/hierarchy2"/>
    <dgm:cxn modelId="{72C75918-848E-5D4B-B699-739D2E46773E}" type="presOf" srcId="{F5F07BD3-0BB5-FB4A-ACAC-C9FE4F13353D}" destId="{1112F87C-971B-134E-8197-044CEE3FF9FD}" srcOrd="0" destOrd="0" presId="urn:microsoft.com/office/officeart/2005/8/layout/hierarchy2"/>
    <dgm:cxn modelId="{E0CE7EEA-98F8-0349-8071-3B0560592858}" type="presOf" srcId="{4243B7B1-04C3-2449-92EE-D9713AE4AA7D}" destId="{E3163304-6659-5047-93C6-92FC5DE244D5}" srcOrd="0" destOrd="0" presId="urn:microsoft.com/office/officeart/2005/8/layout/hierarchy2"/>
    <dgm:cxn modelId="{CE2AA407-06D9-1F40-B218-5F30E5944896}" type="presOf" srcId="{2DAD27E8-1F9D-0C4C-B172-12FE9698A1C5}" destId="{74AFC92A-0653-E04E-81F3-A623A48F884E}" srcOrd="1" destOrd="0" presId="urn:microsoft.com/office/officeart/2005/8/layout/hierarchy2"/>
    <dgm:cxn modelId="{2049DED4-2F92-F34C-9D36-BE75F38CE519}" srcId="{4243B7B1-04C3-2449-92EE-D9713AE4AA7D}" destId="{24E4D333-3ADF-7949-8FC3-C29D63D1ED31}" srcOrd="0" destOrd="0" parTransId="{EAE5946D-1914-F449-B292-18652ABF7262}" sibTransId="{3555F4AF-F3DD-BA4B-8557-6F35901D39C5}"/>
    <dgm:cxn modelId="{E5E397C3-5CE8-CD47-B4D8-6FDC77FDBD46}" type="presParOf" srcId="{E6926F6D-30BA-8B42-A724-96D765CCCE82}" destId="{7F144DD8-0A17-0648-B3A0-B7F49D523DDE}" srcOrd="0" destOrd="0" presId="urn:microsoft.com/office/officeart/2005/8/layout/hierarchy2"/>
    <dgm:cxn modelId="{1651E496-2A32-4241-901F-D977F980AF56}" type="presParOf" srcId="{7F144DD8-0A17-0648-B3A0-B7F49D523DDE}" destId="{0ADDC312-B88C-CF43-B451-C4CC8AB754E7}" srcOrd="0" destOrd="0" presId="urn:microsoft.com/office/officeart/2005/8/layout/hierarchy2"/>
    <dgm:cxn modelId="{101019EE-A1D9-BA40-BE46-A6866241F4A3}" type="presParOf" srcId="{7F144DD8-0A17-0648-B3A0-B7F49D523DDE}" destId="{033D345A-CC92-DD41-8655-E894D6B622C2}" srcOrd="1" destOrd="0" presId="urn:microsoft.com/office/officeart/2005/8/layout/hierarchy2"/>
    <dgm:cxn modelId="{AE3D1417-4410-AA49-8644-EC8AF403DCBF}" type="presParOf" srcId="{033D345A-CC92-DD41-8655-E894D6B622C2}" destId="{90BB4786-C725-664C-AB5F-E88EC77F75EA}" srcOrd="0" destOrd="0" presId="urn:microsoft.com/office/officeart/2005/8/layout/hierarchy2"/>
    <dgm:cxn modelId="{7E89A677-E59A-944A-9DAD-DCC3316BF641}" type="presParOf" srcId="{90BB4786-C725-664C-AB5F-E88EC77F75EA}" destId="{E08E2004-4B9D-9C4D-B127-D0CAE22E69A5}" srcOrd="0" destOrd="0" presId="urn:microsoft.com/office/officeart/2005/8/layout/hierarchy2"/>
    <dgm:cxn modelId="{215FDFF0-51B0-6243-9998-D68989206607}" type="presParOf" srcId="{033D345A-CC92-DD41-8655-E894D6B622C2}" destId="{9443BAA7-641A-1849-BCE5-D13DF51B11AC}" srcOrd="1" destOrd="0" presId="urn:microsoft.com/office/officeart/2005/8/layout/hierarchy2"/>
    <dgm:cxn modelId="{15015719-3D8E-6B46-87F9-F94D6403A935}" type="presParOf" srcId="{9443BAA7-641A-1849-BCE5-D13DF51B11AC}" destId="{E3163304-6659-5047-93C6-92FC5DE244D5}" srcOrd="0" destOrd="0" presId="urn:microsoft.com/office/officeart/2005/8/layout/hierarchy2"/>
    <dgm:cxn modelId="{E8602C5C-23CA-934C-9BCA-84A1D4DB7705}" type="presParOf" srcId="{9443BAA7-641A-1849-BCE5-D13DF51B11AC}" destId="{17789220-262F-2E46-BF4E-D75665EBBE6D}" srcOrd="1" destOrd="0" presId="urn:microsoft.com/office/officeart/2005/8/layout/hierarchy2"/>
    <dgm:cxn modelId="{3380C11A-270C-1E43-A18C-53D2BEF9965E}" type="presParOf" srcId="{17789220-262F-2E46-BF4E-D75665EBBE6D}" destId="{B11FF4CC-EB49-8D4B-A0A2-D671374AAE40}" srcOrd="0" destOrd="0" presId="urn:microsoft.com/office/officeart/2005/8/layout/hierarchy2"/>
    <dgm:cxn modelId="{4044E34F-AABC-D643-9575-23A1E7C957EC}" type="presParOf" srcId="{B11FF4CC-EB49-8D4B-A0A2-D671374AAE40}" destId="{7B41078A-29D7-1049-927E-032E4351C64E}" srcOrd="0" destOrd="0" presId="urn:microsoft.com/office/officeart/2005/8/layout/hierarchy2"/>
    <dgm:cxn modelId="{6022E55F-9C5D-4747-A896-6F5C3DB119D3}" type="presParOf" srcId="{17789220-262F-2E46-BF4E-D75665EBBE6D}" destId="{90C9FABE-9CD7-6C4A-AD18-BA0BA342A649}" srcOrd="1" destOrd="0" presId="urn:microsoft.com/office/officeart/2005/8/layout/hierarchy2"/>
    <dgm:cxn modelId="{CA05683B-25DC-AF4B-9CBF-FECA485AA04D}" type="presParOf" srcId="{90C9FABE-9CD7-6C4A-AD18-BA0BA342A649}" destId="{458C5CCF-BF67-844C-9BB5-C95F8639F08B}" srcOrd="0" destOrd="0" presId="urn:microsoft.com/office/officeart/2005/8/layout/hierarchy2"/>
    <dgm:cxn modelId="{13D4FC14-44AE-8248-9658-2F3F45B8736B}" type="presParOf" srcId="{90C9FABE-9CD7-6C4A-AD18-BA0BA342A649}" destId="{218FC3E4-F1D0-024A-A3C0-CB02522ACEDA}" srcOrd="1" destOrd="0" presId="urn:microsoft.com/office/officeart/2005/8/layout/hierarchy2"/>
    <dgm:cxn modelId="{C084FE79-C2F7-374D-9636-996210C4114F}" type="presParOf" srcId="{033D345A-CC92-DD41-8655-E894D6B622C2}" destId="{39E2321B-DB08-6349-882B-1B431288226C}" srcOrd="2" destOrd="0" presId="urn:microsoft.com/office/officeart/2005/8/layout/hierarchy2"/>
    <dgm:cxn modelId="{61BB67D1-66DA-B246-9D07-4ACE8B0D07BA}" type="presParOf" srcId="{39E2321B-DB08-6349-882B-1B431288226C}" destId="{33634A29-0738-074E-921D-A5303EF26823}" srcOrd="0" destOrd="0" presId="urn:microsoft.com/office/officeart/2005/8/layout/hierarchy2"/>
    <dgm:cxn modelId="{4A81B828-07D6-3743-9747-6E494419A01A}" type="presParOf" srcId="{033D345A-CC92-DD41-8655-E894D6B622C2}" destId="{C2F6D6A3-18B2-6B40-9BDC-03A262A22A0A}" srcOrd="3" destOrd="0" presId="urn:microsoft.com/office/officeart/2005/8/layout/hierarchy2"/>
    <dgm:cxn modelId="{F8E97A2D-6421-B34A-940F-886ABAFA7AD5}" type="presParOf" srcId="{C2F6D6A3-18B2-6B40-9BDC-03A262A22A0A}" destId="{6E513EEC-7D18-FE44-A720-45D021B5AD1C}" srcOrd="0" destOrd="0" presId="urn:microsoft.com/office/officeart/2005/8/layout/hierarchy2"/>
    <dgm:cxn modelId="{6FB47406-BB34-1A46-8DDA-6AF4B991D229}" type="presParOf" srcId="{C2F6D6A3-18B2-6B40-9BDC-03A262A22A0A}" destId="{62F451EE-05E6-4F48-B398-22D3441C5C28}" srcOrd="1" destOrd="0" presId="urn:microsoft.com/office/officeart/2005/8/layout/hierarchy2"/>
    <dgm:cxn modelId="{73142C2A-DE0F-6145-A799-A1F5BDD26C10}" type="presParOf" srcId="{62F451EE-05E6-4F48-B398-22D3441C5C28}" destId="{2C1EFD68-B9E5-2C4F-B3EA-57EFCD162D83}" srcOrd="0" destOrd="0" presId="urn:microsoft.com/office/officeart/2005/8/layout/hierarchy2"/>
    <dgm:cxn modelId="{03DCA0DF-0249-B642-9568-B0F40AE6C05F}" type="presParOf" srcId="{2C1EFD68-B9E5-2C4F-B3EA-57EFCD162D83}" destId="{19ADE109-F73B-5745-8BBA-485FB18AF9C4}" srcOrd="0" destOrd="0" presId="urn:microsoft.com/office/officeart/2005/8/layout/hierarchy2"/>
    <dgm:cxn modelId="{75A12312-7E86-4D4D-A25B-D4807F0762C7}" type="presParOf" srcId="{62F451EE-05E6-4F48-B398-22D3441C5C28}" destId="{E935904F-06D2-454D-AA22-B48972710CEA}" srcOrd="1" destOrd="0" presId="urn:microsoft.com/office/officeart/2005/8/layout/hierarchy2"/>
    <dgm:cxn modelId="{D8365058-3E65-C045-8D4C-6949DDDA7048}" type="presParOf" srcId="{E935904F-06D2-454D-AA22-B48972710CEA}" destId="{4F7E9CDD-E9CE-534B-BF31-A570D140EDBE}" srcOrd="0" destOrd="0" presId="urn:microsoft.com/office/officeart/2005/8/layout/hierarchy2"/>
    <dgm:cxn modelId="{B2EE1AB9-6D68-9544-8955-570C2A32590E}" type="presParOf" srcId="{E935904F-06D2-454D-AA22-B48972710CEA}" destId="{79FED82C-9BEB-0E4F-B00C-BDFA912FE37A}" srcOrd="1" destOrd="0" presId="urn:microsoft.com/office/officeart/2005/8/layout/hierarchy2"/>
    <dgm:cxn modelId="{3496C94F-0DCB-3947-9EB6-5CC830DCA798}" type="presParOf" srcId="{033D345A-CC92-DD41-8655-E894D6B622C2}" destId="{1112F87C-971B-134E-8197-044CEE3FF9FD}" srcOrd="4" destOrd="0" presId="urn:microsoft.com/office/officeart/2005/8/layout/hierarchy2"/>
    <dgm:cxn modelId="{4EF7A066-7FE2-574C-A2AB-D302BF0ADF39}" type="presParOf" srcId="{1112F87C-971B-134E-8197-044CEE3FF9FD}" destId="{39C18D6D-52BE-384D-B4E1-67D1D9505AC3}" srcOrd="0" destOrd="0" presId="urn:microsoft.com/office/officeart/2005/8/layout/hierarchy2"/>
    <dgm:cxn modelId="{29DC724B-B942-6040-82D1-239E613D8DF4}" type="presParOf" srcId="{033D345A-CC92-DD41-8655-E894D6B622C2}" destId="{E1D13F69-204F-1041-8C49-238EDB76DA09}" srcOrd="5" destOrd="0" presId="urn:microsoft.com/office/officeart/2005/8/layout/hierarchy2"/>
    <dgm:cxn modelId="{9AFBA9A6-9DBF-E840-963B-89D4EFCCC79F}" type="presParOf" srcId="{E1D13F69-204F-1041-8C49-238EDB76DA09}" destId="{95D3E38E-9261-A243-BFE6-DE1E492B9201}" srcOrd="0" destOrd="0" presId="urn:microsoft.com/office/officeart/2005/8/layout/hierarchy2"/>
    <dgm:cxn modelId="{08516CF7-0A95-114D-AAEC-970BCBA8417B}" type="presParOf" srcId="{E1D13F69-204F-1041-8C49-238EDB76DA09}" destId="{9BB19DDD-B06E-8E4A-B3E4-A7E5B31B56CA}" srcOrd="1" destOrd="0" presId="urn:microsoft.com/office/officeart/2005/8/layout/hierarchy2"/>
    <dgm:cxn modelId="{20737203-8183-7D4C-BD6C-792C25C46BA8}" type="presParOf" srcId="{9BB19DDD-B06E-8E4A-B3E4-A7E5B31B56CA}" destId="{10203423-232A-124A-A337-08C059CB122A}" srcOrd="0" destOrd="0" presId="urn:microsoft.com/office/officeart/2005/8/layout/hierarchy2"/>
    <dgm:cxn modelId="{D27B4726-1D73-B84C-8A85-D819A5BE4220}" type="presParOf" srcId="{10203423-232A-124A-A337-08C059CB122A}" destId="{74AFC92A-0653-E04E-81F3-A623A48F884E}" srcOrd="0" destOrd="0" presId="urn:microsoft.com/office/officeart/2005/8/layout/hierarchy2"/>
    <dgm:cxn modelId="{9FA1B8D0-EBE0-AD43-A450-483C96541ABD}" type="presParOf" srcId="{9BB19DDD-B06E-8E4A-B3E4-A7E5B31B56CA}" destId="{15E091AF-63C8-D34F-ACD5-F57E8540E224}" srcOrd="1" destOrd="0" presId="urn:microsoft.com/office/officeart/2005/8/layout/hierarchy2"/>
    <dgm:cxn modelId="{9A7D5282-631D-184B-98B0-D1DB73E8D174}" type="presParOf" srcId="{15E091AF-63C8-D34F-ACD5-F57E8540E224}" destId="{334280DC-6E3C-174D-BA7D-C8111832741E}" srcOrd="0" destOrd="0" presId="urn:microsoft.com/office/officeart/2005/8/layout/hierarchy2"/>
    <dgm:cxn modelId="{A7D56AF1-DD5C-8341-BCF9-2949DA50D506}" type="presParOf" srcId="{15E091AF-63C8-D34F-ACD5-F57E8540E224}" destId="{CF74D96E-8F12-4045-AD7D-9ED70DF1D920}" srcOrd="1" destOrd="0" presId="urn:microsoft.com/office/officeart/2005/8/layout/hierarchy2"/>
    <dgm:cxn modelId="{44C9BDAF-BF7F-CA44-BD10-2CACFAA467E3}" type="presParOf" srcId="{9BB19DDD-B06E-8E4A-B3E4-A7E5B31B56CA}" destId="{8FD172EA-68F0-CA4A-970C-A9996170C651}" srcOrd="2" destOrd="0" presId="urn:microsoft.com/office/officeart/2005/8/layout/hierarchy2"/>
    <dgm:cxn modelId="{B37F7601-EF0F-F549-97A0-B3B626F3DAE2}" type="presParOf" srcId="{8FD172EA-68F0-CA4A-970C-A9996170C651}" destId="{A9370682-383D-F749-A9D6-FF18090086D3}" srcOrd="0" destOrd="0" presId="urn:microsoft.com/office/officeart/2005/8/layout/hierarchy2"/>
    <dgm:cxn modelId="{5BBE8916-7BF1-0F42-99E5-B48A30F19AC1}" type="presParOf" srcId="{9BB19DDD-B06E-8E4A-B3E4-A7E5B31B56CA}" destId="{0CBA822D-345B-FD4E-B64F-B5C3A4A11B15}" srcOrd="3" destOrd="0" presId="urn:microsoft.com/office/officeart/2005/8/layout/hierarchy2"/>
    <dgm:cxn modelId="{2BC204F6-8E36-4B4D-9850-F0CBB74ECD76}" type="presParOf" srcId="{0CBA822D-345B-FD4E-B64F-B5C3A4A11B15}" destId="{22D6356A-6FEC-1A40-A516-675AB1E9B8A1}" srcOrd="0" destOrd="0" presId="urn:microsoft.com/office/officeart/2005/8/layout/hierarchy2"/>
    <dgm:cxn modelId="{64CA8621-DB35-7E44-B8B0-86EA5B42AD0F}" type="presParOf" srcId="{0CBA822D-345B-FD4E-B64F-B5C3A4A11B15}" destId="{58F06A79-3474-9546-A9C1-743F2C9122C1}"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A592C6E-CFD3-E547-BD52-5A0A133D09B1}" type="doc">
      <dgm:prSet loTypeId="urn:microsoft.com/office/officeart/2005/8/layout/hierarchy2" loCatId="" qsTypeId="urn:microsoft.com/office/officeart/2005/8/quickstyle/simple4" qsCatId="simple" csTypeId="urn:microsoft.com/office/officeart/2005/8/colors/accent1_2#11" csCatId="accent1" phldr="1"/>
      <dgm:spPr/>
      <dgm:t>
        <a:bodyPr/>
        <a:lstStyle/>
        <a:p>
          <a:endParaRPr lang="en-US"/>
        </a:p>
      </dgm:t>
    </dgm:pt>
    <dgm:pt modelId="{90BD6D45-63E4-034F-BC43-C8AD5A5C8476}">
      <dgm:prSet phldrT="[Text]" custT="1"/>
      <dgm:spPr>
        <a:solidFill>
          <a:srgbClr val="993300"/>
        </a:solidFill>
      </dgm:spPr>
      <dgm:t>
        <a:bodyPr/>
        <a:lstStyle/>
        <a:p>
          <a:r>
            <a:rPr lang="en-US" sz="2000" dirty="0" smtClean="0"/>
            <a:t>Resource Depletion</a:t>
          </a:r>
          <a:endParaRPr lang="en-US" sz="2000" dirty="0"/>
        </a:p>
      </dgm:t>
    </dgm:pt>
    <dgm:pt modelId="{1E5255F9-8866-C943-ACC5-4A904C239367}" type="parTrans" cxnId="{AAB4164B-F114-874B-BE58-8D92A99FF669}">
      <dgm:prSet/>
      <dgm:spPr/>
      <dgm:t>
        <a:bodyPr/>
        <a:lstStyle/>
        <a:p>
          <a:endParaRPr lang="en-US"/>
        </a:p>
      </dgm:t>
    </dgm:pt>
    <dgm:pt modelId="{835D9444-4354-A94D-AC10-6DA35FFED744}" type="sibTrans" cxnId="{AAB4164B-F114-874B-BE58-8D92A99FF669}">
      <dgm:prSet/>
      <dgm:spPr/>
      <dgm:t>
        <a:bodyPr/>
        <a:lstStyle/>
        <a:p>
          <a:endParaRPr lang="en-US"/>
        </a:p>
      </dgm:t>
    </dgm:pt>
    <dgm:pt modelId="{4243B7B1-04C3-2449-92EE-D9713AE4AA7D}">
      <dgm:prSet phldrT="[Text]"/>
      <dgm:spPr>
        <a:solidFill>
          <a:schemeClr val="tx1"/>
        </a:solidFill>
      </dgm:spPr>
      <dgm:t>
        <a:bodyPr/>
        <a:lstStyle/>
        <a:p>
          <a:r>
            <a:rPr lang="en-US" dirty="0" smtClean="0"/>
            <a:t>Water</a:t>
          </a:r>
          <a:endParaRPr lang="en-US" dirty="0"/>
        </a:p>
      </dgm:t>
    </dgm:pt>
    <dgm:pt modelId="{54879A8A-785D-974B-A030-3D9F3F474A47}" type="parTrans" cxnId="{D8D63006-3ED7-4041-9DA7-5CF29AECC6C8}">
      <dgm:prSet/>
      <dgm:spPr/>
      <dgm:t>
        <a:bodyPr/>
        <a:lstStyle/>
        <a:p>
          <a:endParaRPr lang="en-US" dirty="0"/>
        </a:p>
      </dgm:t>
    </dgm:pt>
    <dgm:pt modelId="{9862FEF6-534B-A646-AB17-2DE6FBB7DC77}" type="sibTrans" cxnId="{D8D63006-3ED7-4041-9DA7-5CF29AECC6C8}">
      <dgm:prSet/>
      <dgm:spPr/>
      <dgm:t>
        <a:bodyPr/>
        <a:lstStyle/>
        <a:p>
          <a:endParaRPr lang="en-US"/>
        </a:p>
      </dgm:t>
    </dgm:pt>
    <dgm:pt modelId="{24E4D333-3ADF-7949-8FC3-C29D63D1ED31}">
      <dgm:prSet phldrT="[Text]" custT="1"/>
      <dgm:spPr>
        <a:solidFill>
          <a:schemeClr val="bg2"/>
        </a:solidFill>
      </dgm:spPr>
      <dgm:t>
        <a:bodyPr/>
        <a:lstStyle/>
        <a:p>
          <a:r>
            <a:rPr lang="en-US" sz="1200" dirty="0" smtClean="0">
              <a:solidFill>
                <a:schemeClr val="bg1"/>
              </a:solidFill>
            </a:rPr>
            <a:t>Drought</a:t>
          </a:r>
          <a:endParaRPr lang="en-US" sz="1200" dirty="0">
            <a:solidFill>
              <a:srgbClr val="FF0000"/>
            </a:solidFill>
          </a:endParaRPr>
        </a:p>
      </dgm:t>
    </dgm:pt>
    <dgm:pt modelId="{EAE5946D-1914-F449-B292-18652ABF7262}" type="parTrans" cxnId="{2049DED4-2F92-F34C-9D36-BE75F38CE519}">
      <dgm:prSet/>
      <dgm:spPr/>
      <dgm:t>
        <a:bodyPr/>
        <a:lstStyle/>
        <a:p>
          <a:endParaRPr lang="en-US" dirty="0"/>
        </a:p>
      </dgm:t>
    </dgm:pt>
    <dgm:pt modelId="{3555F4AF-F3DD-BA4B-8557-6F35901D39C5}" type="sibTrans" cxnId="{2049DED4-2F92-F34C-9D36-BE75F38CE519}">
      <dgm:prSet/>
      <dgm:spPr/>
      <dgm:t>
        <a:bodyPr/>
        <a:lstStyle/>
        <a:p>
          <a:endParaRPr lang="en-US"/>
        </a:p>
      </dgm:t>
    </dgm:pt>
    <dgm:pt modelId="{EC63EA6F-A72D-8D4E-AFF3-A2386B26B1BF}">
      <dgm:prSet phldrT="[Text]"/>
      <dgm:spPr>
        <a:solidFill>
          <a:schemeClr val="tx1"/>
        </a:solidFill>
      </dgm:spPr>
      <dgm:t>
        <a:bodyPr/>
        <a:lstStyle/>
        <a:p>
          <a:r>
            <a:rPr lang="en-US" dirty="0" smtClean="0"/>
            <a:t>Oil</a:t>
          </a:r>
          <a:endParaRPr lang="en-US" dirty="0"/>
        </a:p>
      </dgm:t>
    </dgm:pt>
    <dgm:pt modelId="{DE2A7FD0-3FFB-A64E-98E7-D92C4105A423}" type="parTrans" cxnId="{A0F5C494-E261-0545-9B2F-76623AB2D223}">
      <dgm:prSet/>
      <dgm:spPr/>
      <dgm:t>
        <a:bodyPr/>
        <a:lstStyle/>
        <a:p>
          <a:endParaRPr lang="en-US" dirty="0"/>
        </a:p>
      </dgm:t>
    </dgm:pt>
    <dgm:pt modelId="{48B1356B-1F32-0C47-9756-235630B3FAE3}" type="sibTrans" cxnId="{A0F5C494-E261-0545-9B2F-76623AB2D223}">
      <dgm:prSet/>
      <dgm:spPr/>
      <dgm:t>
        <a:bodyPr/>
        <a:lstStyle/>
        <a:p>
          <a:endParaRPr lang="en-US"/>
        </a:p>
      </dgm:t>
    </dgm:pt>
    <dgm:pt modelId="{555C2542-8310-2743-8698-B272D11FA016}">
      <dgm:prSet phldrT="[Text]" custT="1"/>
      <dgm:spPr>
        <a:solidFill>
          <a:schemeClr val="bg2"/>
        </a:solidFill>
      </dgm:spPr>
      <dgm:t>
        <a:bodyPr/>
        <a:lstStyle/>
        <a:p>
          <a:r>
            <a:rPr lang="en-US" sz="1400" dirty="0" smtClean="0">
              <a:solidFill>
                <a:srgbClr val="FFFFFF"/>
              </a:solidFill>
            </a:rPr>
            <a:t>Energy Crisis</a:t>
          </a:r>
          <a:endParaRPr lang="en-US" sz="1400" dirty="0">
            <a:solidFill>
              <a:srgbClr val="FFFFFF"/>
            </a:solidFill>
          </a:endParaRPr>
        </a:p>
      </dgm:t>
    </dgm:pt>
    <dgm:pt modelId="{80690A8D-861A-7B4F-8B37-DC8140CF5FED}" type="parTrans" cxnId="{90292AFA-5618-E746-B354-75CDE1612A15}">
      <dgm:prSet/>
      <dgm:spPr/>
      <dgm:t>
        <a:bodyPr/>
        <a:lstStyle/>
        <a:p>
          <a:endParaRPr lang="en-US" dirty="0"/>
        </a:p>
      </dgm:t>
    </dgm:pt>
    <dgm:pt modelId="{FC2E41F0-544A-EB4E-91D6-5253583BA442}" type="sibTrans" cxnId="{90292AFA-5618-E746-B354-75CDE1612A15}">
      <dgm:prSet/>
      <dgm:spPr/>
      <dgm:t>
        <a:bodyPr/>
        <a:lstStyle/>
        <a:p>
          <a:endParaRPr lang="en-US"/>
        </a:p>
      </dgm:t>
    </dgm:pt>
    <dgm:pt modelId="{C138A535-8B39-F24C-B456-F79C85453103}">
      <dgm:prSet/>
      <dgm:spPr>
        <a:solidFill>
          <a:schemeClr val="tx1"/>
        </a:solidFill>
      </dgm:spPr>
      <dgm:t>
        <a:bodyPr/>
        <a:lstStyle/>
        <a:p>
          <a:r>
            <a:rPr lang="en-US" dirty="0" smtClean="0"/>
            <a:t>Fisheries</a:t>
          </a:r>
          <a:endParaRPr lang="en-US" dirty="0"/>
        </a:p>
      </dgm:t>
    </dgm:pt>
    <dgm:pt modelId="{F5F07BD3-0BB5-FB4A-ACAC-C9FE4F13353D}" type="parTrans" cxnId="{BC585AE4-9FDC-CD41-8581-1E5BCA872171}">
      <dgm:prSet/>
      <dgm:spPr/>
      <dgm:t>
        <a:bodyPr/>
        <a:lstStyle/>
        <a:p>
          <a:endParaRPr lang="en-US" dirty="0"/>
        </a:p>
      </dgm:t>
    </dgm:pt>
    <dgm:pt modelId="{6B93CC3A-32BC-0B45-A452-C7A5247DAC54}" type="sibTrans" cxnId="{BC585AE4-9FDC-CD41-8581-1E5BCA872171}">
      <dgm:prSet/>
      <dgm:spPr/>
      <dgm:t>
        <a:bodyPr/>
        <a:lstStyle/>
        <a:p>
          <a:endParaRPr lang="en-US"/>
        </a:p>
      </dgm:t>
    </dgm:pt>
    <dgm:pt modelId="{E98D5D2A-C113-CD40-A5A4-D692192B538C}">
      <dgm:prSet/>
      <dgm:spPr>
        <a:solidFill>
          <a:schemeClr val="tx1"/>
        </a:solidFill>
      </dgm:spPr>
      <dgm:t>
        <a:bodyPr/>
        <a:lstStyle/>
        <a:p>
          <a:r>
            <a:rPr lang="en-US" dirty="0" smtClean="0"/>
            <a:t>Topsoil and flood lands</a:t>
          </a:r>
          <a:endParaRPr lang="en-US" dirty="0"/>
        </a:p>
      </dgm:t>
    </dgm:pt>
    <dgm:pt modelId="{3B51D6FE-1D48-DD4B-A2F9-8CAEE0A9AAE1}" type="parTrans" cxnId="{7B722FC4-2F54-B94F-8D64-AAEDA9E6B12C}">
      <dgm:prSet/>
      <dgm:spPr/>
      <dgm:t>
        <a:bodyPr/>
        <a:lstStyle/>
        <a:p>
          <a:endParaRPr lang="en-US" dirty="0"/>
        </a:p>
      </dgm:t>
    </dgm:pt>
    <dgm:pt modelId="{1A89E13D-7506-384B-9A50-9431322DD182}" type="sibTrans" cxnId="{7B722FC4-2F54-B94F-8D64-AAEDA9E6B12C}">
      <dgm:prSet/>
      <dgm:spPr/>
      <dgm:t>
        <a:bodyPr/>
        <a:lstStyle/>
        <a:p>
          <a:endParaRPr lang="en-US"/>
        </a:p>
      </dgm:t>
    </dgm:pt>
    <dgm:pt modelId="{92AAFABB-20E9-C047-9D00-6A4BDF9CDCF8}">
      <dgm:prSet custT="1"/>
      <dgm:spPr>
        <a:solidFill>
          <a:schemeClr val="bg2"/>
        </a:solidFill>
      </dgm:spPr>
      <dgm:t>
        <a:bodyPr/>
        <a:lstStyle/>
        <a:p>
          <a:r>
            <a:rPr lang="en-US" sz="1200" dirty="0" smtClean="0">
              <a:solidFill>
                <a:srgbClr val="FFFFFF"/>
              </a:solidFill>
            </a:rPr>
            <a:t>Hunger</a:t>
          </a:r>
          <a:endParaRPr lang="en-US" sz="1200" dirty="0">
            <a:solidFill>
              <a:srgbClr val="FFFFFF"/>
            </a:solidFill>
          </a:endParaRPr>
        </a:p>
      </dgm:t>
    </dgm:pt>
    <dgm:pt modelId="{2DAD27E8-1F9D-0C4C-B172-12FE9698A1C5}" type="parTrans" cxnId="{27E3BFB5-57F0-0840-86DB-650E80F6E13B}">
      <dgm:prSet/>
      <dgm:spPr/>
      <dgm:t>
        <a:bodyPr/>
        <a:lstStyle/>
        <a:p>
          <a:endParaRPr lang="en-US" dirty="0"/>
        </a:p>
      </dgm:t>
    </dgm:pt>
    <dgm:pt modelId="{00518BB4-E805-B743-B07D-97317C727A7E}" type="sibTrans" cxnId="{27E3BFB5-57F0-0840-86DB-650E80F6E13B}">
      <dgm:prSet/>
      <dgm:spPr/>
      <dgm:t>
        <a:bodyPr/>
        <a:lstStyle/>
        <a:p>
          <a:endParaRPr lang="en-US"/>
        </a:p>
      </dgm:t>
    </dgm:pt>
    <dgm:pt modelId="{6FA4D3E0-354E-434B-84DB-147D5753DB8D}">
      <dgm:prSet/>
      <dgm:spPr>
        <a:solidFill>
          <a:schemeClr val="bg2"/>
        </a:solidFill>
      </dgm:spPr>
      <dgm:t>
        <a:bodyPr/>
        <a:lstStyle/>
        <a:p>
          <a:r>
            <a:rPr lang="en-US" dirty="0" smtClean="0">
              <a:solidFill>
                <a:srgbClr val="FFFFFF"/>
              </a:solidFill>
            </a:rPr>
            <a:t>Food insecurity</a:t>
          </a:r>
          <a:endParaRPr lang="en-US" dirty="0">
            <a:solidFill>
              <a:srgbClr val="FFFFFF"/>
            </a:solidFill>
          </a:endParaRPr>
        </a:p>
      </dgm:t>
    </dgm:pt>
    <dgm:pt modelId="{C917144D-A465-9D40-A363-D6CF74AF1056}" type="parTrans" cxnId="{2F197BEF-FB9C-5249-9B33-4F2F33278D4D}">
      <dgm:prSet/>
      <dgm:spPr/>
      <dgm:t>
        <a:bodyPr/>
        <a:lstStyle/>
        <a:p>
          <a:endParaRPr lang="en-US" dirty="0"/>
        </a:p>
      </dgm:t>
    </dgm:pt>
    <dgm:pt modelId="{FA33658D-619C-E545-AA92-BE2D04EBA2C1}" type="sibTrans" cxnId="{2F197BEF-FB9C-5249-9B33-4F2F33278D4D}">
      <dgm:prSet/>
      <dgm:spPr/>
      <dgm:t>
        <a:bodyPr/>
        <a:lstStyle/>
        <a:p>
          <a:endParaRPr lang="en-US"/>
        </a:p>
      </dgm:t>
    </dgm:pt>
    <dgm:pt modelId="{5A155C79-C7FB-EA4E-AE6D-658E9A5DA791}">
      <dgm:prSet/>
      <dgm:spPr>
        <a:solidFill>
          <a:schemeClr val="tx1"/>
        </a:solidFill>
      </dgm:spPr>
      <dgm:t>
        <a:bodyPr/>
        <a:lstStyle/>
        <a:p>
          <a:r>
            <a:rPr lang="en-US" dirty="0" smtClean="0"/>
            <a:t>Forests</a:t>
          </a:r>
          <a:endParaRPr lang="en-US" dirty="0"/>
        </a:p>
      </dgm:t>
    </dgm:pt>
    <dgm:pt modelId="{422ED6CD-557F-674F-BDBD-C7DD46C795F4}" type="parTrans" cxnId="{9D080860-33F8-8144-9DF8-636C6430EF8A}">
      <dgm:prSet/>
      <dgm:spPr/>
      <dgm:t>
        <a:bodyPr/>
        <a:lstStyle/>
        <a:p>
          <a:endParaRPr lang="en-US" dirty="0"/>
        </a:p>
      </dgm:t>
    </dgm:pt>
    <dgm:pt modelId="{00B19EDD-9C13-9D4C-982F-F37D55F54657}" type="sibTrans" cxnId="{9D080860-33F8-8144-9DF8-636C6430EF8A}">
      <dgm:prSet/>
      <dgm:spPr/>
      <dgm:t>
        <a:bodyPr/>
        <a:lstStyle/>
        <a:p>
          <a:endParaRPr lang="en-US"/>
        </a:p>
      </dgm:t>
    </dgm:pt>
    <dgm:pt modelId="{0A18C56B-F4A1-2A4F-B337-C147AB9FC3C3}">
      <dgm:prSet/>
      <dgm:spPr>
        <a:solidFill>
          <a:schemeClr val="tx1"/>
        </a:solidFill>
      </dgm:spPr>
      <dgm:t>
        <a:bodyPr/>
        <a:lstStyle/>
        <a:p>
          <a:r>
            <a:rPr lang="en-US" dirty="0" smtClean="0"/>
            <a:t>Minerals</a:t>
          </a:r>
          <a:endParaRPr lang="en-US" dirty="0"/>
        </a:p>
      </dgm:t>
    </dgm:pt>
    <dgm:pt modelId="{BFED4E69-D9CF-3040-A488-DC6D8D24A0E9}" type="parTrans" cxnId="{9EBD9454-752F-1D46-B210-D8F3C089CC2E}">
      <dgm:prSet/>
      <dgm:spPr/>
      <dgm:t>
        <a:bodyPr/>
        <a:lstStyle/>
        <a:p>
          <a:endParaRPr lang="en-US" dirty="0"/>
        </a:p>
      </dgm:t>
    </dgm:pt>
    <dgm:pt modelId="{746CB53B-FD84-F648-94E8-052C71817500}" type="sibTrans" cxnId="{9EBD9454-752F-1D46-B210-D8F3C089CC2E}">
      <dgm:prSet/>
      <dgm:spPr/>
      <dgm:t>
        <a:bodyPr/>
        <a:lstStyle/>
        <a:p>
          <a:endParaRPr lang="en-US"/>
        </a:p>
      </dgm:t>
    </dgm:pt>
    <dgm:pt modelId="{6D742839-246F-BE41-8215-B5F83BDBDD1B}">
      <dgm:prSet/>
      <dgm:spPr>
        <a:solidFill>
          <a:schemeClr val="bg2"/>
        </a:solidFill>
      </dgm:spPr>
      <dgm:t>
        <a:bodyPr/>
        <a:lstStyle/>
        <a:p>
          <a:r>
            <a:rPr lang="en-US" dirty="0" smtClean="0">
              <a:solidFill>
                <a:srgbClr val="FFFFFF"/>
              </a:solidFill>
            </a:rPr>
            <a:t>Flooding </a:t>
          </a:r>
          <a:endParaRPr lang="en-US" dirty="0">
            <a:solidFill>
              <a:srgbClr val="FFFFFF"/>
            </a:solidFill>
          </a:endParaRPr>
        </a:p>
      </dgm:t>
    </dgm:pt>
    <dgm:pt modelId="{975D3BC2-B862-EC4C-8376-909F0CCCD09B}" type="parTrans" cxnId="{A959BE36-0EFC-2742-9B4D-DBBDAF262F67}">
      <dgm:prSet/>
      <dgm:spPr/>
      <dgm:t>
        <a:bodyPr/>
        <a:lstStyle/>
        <a:p>
          <a:endParaRPr lang="en-US" dirty="0"/>
        </a:p>
      </dgm:t>
    </dgm:pt>
    <dgm:pt modelId="{A61849C3-DA9F-134C-A54D-D94C07B6E6DC}" type="sibTrans" cxnId="{A959BE36-0EFC-2742-9B4D-DBBDAF262F67}">
      <dgm:prSet/>
      <dgm:spPr/>
      <dgm:t>
        <a:bodyPr/>
        <a:lstStyle/>
        <a:p>
          <a:endParaRPr lang="en-US"/>
        </a:p>
      </dgm:t>
    </dgm:pt>
    <dgm:pt modelId="{2A8B1485-C619-0344-87E1-9E4CDCE7A59E}">
      <dgm:prSet/>
      <dgm:spPr>
        <a:solidFill>
          <a:schemeClr val="bg2"/>
        </a:solidFill>
      </dgm:spPr>
      <dgm:t>
        <a:bodyPr/>
        <a:lstStyle/>
        <a:p>
          <a:r>
            <a:rPr lang="en-US" dirty="0" smtClean="0"/>
            <a:t>Less nutritional foods</a:t>
          </a:r>
          <a:endParaRPr lang="en-US" dirty="0">
            <a:solidFill>
              <a:srgbClr val="FF0000"/>
            </a:solidFill>
          </a:endParaRPr>
        </a:p>
      </dgm:t>
    </dgm:pt>
    <dgm:pt modelId="{741DE3DB-14F2-9647-9259-7A0172FD0F7A}" type="parTrans" cxnId="{30093436-94FB-BA44-A27D-1CB65139E3D9}">
      <dgm:prSet/>
      <dgm:spPr/>
      <dgm:t>
        <a:bodyPr/>
        <a:lstStyle/>
        <a:p>
          <a:endParaRPr lang="en-US" dirty="0"/>
        </a:p>
      </dgm:t>
    </dgm:pt>
    <dgm:pt modelId="{899F8396-1A1D-CE47-A09A-3A8D5086DBC7}" type="sibTrans" cxnId="{30093436-94FB-BA44-A27D-1CB65139E3D9}">
      <dgm:prSet/>
      <dgm:spPr/>
      <dgm:t>
        <a:bodyPr/>
        <a:lstStyle/>
        <a:p>
          <a:endParaRPr lang="en-US"/>
        </a:p>
      </dgm:t>
    </dgm:pt>
    <dgm:pt modelId="{EA5D02B1-5EAB-3A49-A36D-459FFB3D3EDD}">
      <dgm:prSet/>
      <dgm:spPr>
        <a:solidFill>
          <a:schemeClr val="bg2"/>
        </a:solidFill>
        <a:ln>
          <a:solidFill>
            <a:schemeClr val="bg2"/>
          </a:solidFill>
        </a:ln>
      </dgm:spPr>
      <dgm:t>
        <a:bodyPr/>
        <a:lstStyle/>
        <a:p>
          <a:r>
            <a:rPr lang="en-US" dirty="0" smtClean="0"/>
            <a:t>Conflict</a:t>
          </a:r>
          <a:endParaRPr lang="en-US" dirty="0"/>
        </a:p>
      </dgm:t>
    </dgm:pt>
    <dgm:pt modelId="{8EFC792E-BD32-5D4A-8ACD-5AA4240AE979}" type="parTrans" cxnId="{7AB81259-93A7-484B-9A17-1DE6E934F54A}">
      <dgm:prSet/>
      <dgm:spPr/>
      <dgm:t>
        <a:bodyPr/>
        <a:lstStyle/>
        <a:p>
          <a:endParaRPr lang="en-US"/>
        </a:p>
      </dgm:t>
    </dgm:pt>
    <dgm:pt modelId="{688DAFE5-F358-2B43-B85B-C4DA0F83DEFA}" type="sibTrans" cxnId="{7AB81259-93A7-484B-9A17-1DE6E934F54A}">
      <dgm:prSet/>
      <dgm:spPr/>
      <dgm:t>
        <a:bodyPr/>
        <a:lstStyle/>
        <a:p>
          <a:endParaRPr lang="en-US"/>
        </a:p>
      </dgm:t>
    </dgm:pt>
    <dgm:pt modelId="{76FE59BB-FE62-D141-843E-2FB426722E7D}">
      <dgm:prSet/>
      <dgm:spPr>
        <a:solidFill>
          <a:schemeClr val="bg2"/>
        </a:solidFill>
        <a:ln>
          <a:solidFill>
            <a:schemeClr val="bg2"/>
          </a:solidFill>
        </a:ln>
      </dgm:spPr>
      <dgm:t>
        <a:bodyPr/>
        <a:lstStyle/>
        <a:p>
          <a:r>
            <a:rPr lang="en-US" dirty="0" smtClean="0"/>
            <a:t>Conflict</a:t>
          </a:r>
          <a:endParaRPr lang="en-US" dirty="0"/>
        </a:p>
      </dgm:t>
    </dgm:pt>
    <dgm:pt modelId="{90EBCB9B-3D02-8B48-9328-20B515BC9A69}" type="parTrans" cxnId="{97428489-A236-7C43-8765-0C714AA0CA8B}">
      <dgm:prSet/>
      <dgm:spPr/>
      <dgm:t>
        <a:bodyPr/>
        <a:lstStyle/>
        <a:p>
          <a:endParaRPr lang="en-US"/>
        </a:p>
      </dgm:t>
    </dgm:pt>
    <dgm:pt modelId="{BD1B77FB-4FB6-5C49-A899-C791EB2495E7}" type="sibTrans" cxnId="{97428489-A236-7C43-8765-0C714AA0CA8B}">
      <dgm:prSet/>
      <dgm:spPr/>
      <dgm:t>
        <a:bodyPr/>
        <a:lstStyle/>
        <a:p>
          <a:endParaRPr lang="en-US"/>
        </a:p>
      </dgm:t>
    </dgm:pt>
    <dgm:pt modelId="{DC9A1CD3-6D52-C145-BB38-BEA77795B61A}">
      <dgm:prSet/>
      <dgm:spPr>
        <a:solidFill>
          <a:schemeClr val="bg2"/>
        </a:solidFill>
        <a:ln>
          <a:solidFill>
            <a:schemeClr val="bg2"/>
          </a:solidFill>
        </a:ln>
      </dgm:spPr>
      <dgm:t>
        <a:bodyPr/>
        <a:lstStyle/>
        <a:p>
          <a:r>
            <a:rPr lang="en-US" dirty="0" smtClean="0"/>
            <a:t>Conflict</a:t>
          </a:r>
          <a:endParaRPr lang="en-US" dirty="0"/>
        </a:p>
      </dgm:t>
    </dgm:pt>
    <dgm:pt modelId="{2A16AF55-156B-0545-AEA8-721DD06DFB2B}" type="parTrans" cxnId="{637369E8-FEB4-124F-8619-B6C60FA6CBFE}">
      <dgm:prSet/>
      <dgm:spPr/>
      <dgm:t>
        <a:bodyPr/>
        <a:lstStyle/>
        <a:p>
          <a:endParaRPr lang="en-US"/>
        </a:p>
      </dgm:t>
    </dgm:pt>
    <dgm:pt modelId="{4549EAB6-2EB4-AF49-A38F-196EFE694625}" type="sibTrans" cxnId="{637369E8-FEB4-124F-8619-B6C60FA6CBFE}">
      <dgm:prSet/>
      <dgm:spPr/>
      <dgm:t>
        <a:bodyPr/>
        <a:lstStyle/>
        <a:p>
          <a:endParaRPr lang="en-US"/>
        </a:p>
      </dgm:t>
    </dgm:pt>
    <dgm:pt modelId="{106CFD7B-0FF7-2F4E-9EB3-F98BF23DCFE1}">
      <dgm:prSet/>
      <dgm:spPr>
        <a:solidFill>
          <a:schemeClr val="bg2"/>
        </a:solidFill>
      </dgm:spPr>
      <dgm:t>
        <a:bodyPr/>
        <a:lstStyle/>
        <a:p>
          <a:r>
            <a:rPr lang="en-US" dirty="0" smtClean="0">
              <a:solidFill>
                <a:srgbClr val="FFFFFF"/>
              </a:solidFill>
            </a:rPr>
            <a:t>Loss of Carbon Sinks, </a:t>
          </a:r>
          <a:endParaRPr lang="en-US" dirty="0">
            <a:solidFill>
              <a:srgbClr val="FFFFFF"/>
            </a:solidFill>
          </a:endParaRPr>
        </a:p>
      </dgm:t>
    </dgm:pt>
    <dgm:pt modelId="{3BFA5D17-DBD0-4942-87FE-47BC061B3B2F}" type="parTrans" cxnId="{A15E988E-B5FF-5B42-A50D-E4E894FAD942}">
      <dgm:prSet/>
      <dgm:spPr/>
      <dgm:t>
        <a:bodyPr/>
        <a:lstStyle/>
        <a:p>
          <a:endParaRPr lang="en-US"/>
        </a:p>
      </dgm:t>
    </dgm:pt>
    <dgm:pt modelId="{2B9EA1B4-C4FC-934F-B945-0FDD31572798}" type="sibTrans" cxnId="{A15E988E-B5FF-5B42-A50D-E4E894FAD942}">
      <dgm:prSet/>
      <dgm:spPr/>
      <dgm:t>
        <a:bodyPr/>
        <a:lstStyle/>
        <a:p>
          <a:endParaRPr lang="en-US"/>
        </a:p>
      </dgm:t>
    </dgm:pt>
    <dgm:pt modelId="{E6926F6D-30BA-8B42-A724-96D765CCCE82}" type="pres">
      <dgm:prSet presAssocID="{BA592C6E-CFD3-E547-BD52-5A0A133D09B1}" presName="diagram" presStyleCnt="0">
        <dgm:presLayoutVars>
          <dgm:chPref val="1"/>
          <dgm:dir/>
          <dgm:animOne val="branch"/>
          <dgm:animLvl val="lvl"/>
          <dgm:resizeHandles val="exact"/>
        </dgm:presLayoutVars>
      </dgm:prSet>
      <dgm:spPr/>
      <dgm:t>
        <a:bodyPr/>
        <a:lstStyle/>
        <a:p>
          <a:endParaRPr lang="en-US"/>
        </a:p>
      </dgm:t>
    </dgm:pt>
    <dgm:pt modelId="{7F144DD8-0A17-0648-B3A0-B7F49D523DDE}" type="pres">
      <dgm:prSet presAssocID="{90BD6D45-63E4-034F-BC43-C8AD5A5C8476}" presName="root1" presStyleCnt="0"/>
      <dgm:spPr/>
    </dgm:pt>
    <dgm:pt modelId="{0ADDC312-B88C-CF43-B451-C4CC8AB754E7}" type="pres">
      <dgm:prSet presAssocID="{90BD6D45-63E4-034F-BC43-C8AD5A5C8476}" presName="LevelOneTextNode" presStyleLbl="node0" presStyleIdx="0" presStyleCnt="1" custScaleX="92624" custScaleY="86724" custLinFactNeighborX="-43375" custLinFactNeighborY="-28589">
        <dgm:presLayoutVars>
          <dgm:chPref val="3"/>
        </dgm:presLayoutVars>
      </dgm:prSet>
      <dgm:spPr/>
      <dgm:t>
        <a:bodyPr/>
        <a:lstStyle/>
        <a:p>
          <a:endParaRPr lang="en-US"/>
        </a:p>
      </dgm:t>
    </dgm:pt>
    <dgm:pt modelId="{033D345A-CC92-DD41-8655-E894D6B622C2}" type="pres">
      <dgm:prSet presAssocID="{90BD6D45-63E4-034F-BC43-C8AD5A5C8476}" presName="level2hierChild" presStyleCnt="0"/>
      <dgm:spPr/>
    </dgm:pt>
    <dgm:pt modelId="{90BB4786-C725-664C-AB5F-E88EC77F75EA}" type="pres">
      <dgm:prSet presAssocID="{54879A8A-785D-974B-A030-3D9F3F474A47}" presName="conn2-1" presStyleLbl="parChTrans1D2" presStyleIdx="0" presStyleCnt="6"/>
      <dgm:spPr/>
      <dgm:t>
        <a:bodyPr/>
        <a:lstStyle/>
        <a:p>
          <a:endParaRPr lang="en-US"/>
        </a:p>
      </dgm:t>
    </dgm:pt>
    <dgm:pt modelId="{E08E2004-4B9D-9C4D-B127-D0CAE22E69A5}" type="pres">
      <dgm:prSet presAssocID="{54879A8A-785D-974B-A030-3D9F3F474A47}" presName="connTx" presStyleLbl="parChTrans1D2" presStyleIdx="0" presStyleCnt="6"/>
      <dgm:spPr/>
      <dgm:t>
        <a:bodyPr/>
        <a:lstStyle/>
        <a:p>
          <a:endParaRPr lang="en-US"/>
        </a:p>
      </dgm:t>
    </dgm:pt>
    <dgm:pt modelId="{9443BAA7-641A-1849-BCE5-D13DF51B11AC}" type="pres">
      <dgm:prSet presAssocID="{4243B7B1-04C3-2449-92EE-D9713AE4AA7D}" presName="root2" presStyleCnt="0"/>
      <dgm:spPr/>
    </dgm:pt>
    <dgm:pt modelId="{E3163304-6659-5047-93C6-92FC5DE244D5}" type="pres">
      <dgm:prSet presAssocID="{4243B7B1-04C3-2449-92EE-D9713AE4AA7D}" presName="LevelTwoTextNode" presStyleLbl="node2" presStyleIdx="0" presStyleCnt="6" custScaleX="51359" custScaleY="20433" custLinFactNeighborX="-16350" custLinFactNeighborY="-2375">
        <dgm:presLayoutVars>
          <dgm:chPref val="3"/>
        </dgm:presLayoutVars>
      </dgm:prSet>
      <dgm:spPr/>
      <dgm:t>
        <a:bodyPr/>
        <a:lstStyle/>
        <a:p>
          <a:endParaRPr lang="en-US"/>
        </a:p>
      </dgm:t>
    </dgm:pt>
    <dgm:pt modelId="{17789220-262F-2E46-BF4E-D75665EBBE6D}" type="pres">
      <dgm:prSet presAssocID="{4243B7B1-04C3-2449-92EE-D9713AE4AA7D}" presName="level3hierChild" presStyleCnt="0"/>
      <dgm:spPr/>
    </dgm:pt>
    <dgm:pt modelId="{B11FF4CC-EB49-8D4B-A0A2-D671374AAE40}" type="pres">
      <dgm:prSet presAssocID="{EAE5946D-1914-F449-B292-18652ABF7262}" presName="conn2-1" presStyleLbl="parChTrans1D3" presStyleIdx="0" presStyleCnt="10"/>
      <dgm:spPr/>
      <dgm:t>
        <a:bodyPr/>
        <a:lstStyle/>
        <a:p>
          <a:endParaRPr lang="en-US"/>
        </a:p>
      </dgm:t>
    </dgm:pt>
    <dgm:pt modelId="{7B41078A-29D7-1049-927E-032E4351C64E}" type="pres">
      <dgm:prSet presAssocID="{EAE5946D-1914-F449-B292-18652ABF7262}" presName="connTx" presStyleLbl="parChTrans1D3" presStyleIdx="0" presStyleCnt="10"/>
      <dgm:spPr/>
      <dgm:t>
        <a:bodyPr/>
        <a:lstStyle/>
        <a:p>
          <a:endParaRPr lang="en-US"/>
        </a:p>
      </dgm:t>
    </dgm:pt>
    <dgm:pt modelId="{90C9FABE-9CD7-6C4A-AD18-BA0BA342A649}" type="pres">
      <dgm:prSet presAssocID="{24E4D333-3ADF-7949-8FC3-C29D63D1ED31}" presName="root2" presStyleCnt="0"/>
      <dgm:spPr/>
    </dgm:pt>
    <dgm:pt modelId="{458C5CCF-BF67-844C-9BB5-C95F8639F08B}" type="pres">
      <dgm:prSet presAssocID="{24E4D333-3ADF-7949-8FC3-C29D63D1ED31}" presName="LevelTwoTextNode" presStyleLbl="node3" presStyleIdx="0" presStyleCnt="10" custScaleX="55537" custScaleY="35013" custLinFactNeighborX="2781" custLinFactNeighborY="6593">
        <dgm:presLayoutVars>
          <dgm:chPref val="3"/>
        </dgm:presLayoutVars>
      </dgm:prSet>
      <dgm:spPr/>
      <dgm:t>
        <a:bodyPr/>
        <a:lstStyle/>
        <a:p>
          <a:endParaRPr lang="en-US"/>
        </a:p>
      </dgm:t>
    </dgm:pt>
    <dgm:pt modelId="{218FC3E4-F1D0-024A-A3C0-CB02522ACEDA}" type="pres">
      <dgm:prSet presAssocID="{24E4D333-3ADF-7949-8FC3-C29D63D1ED31}" presName="level3hierChild" presStyleCnt="0"/>
      <dgm:spPr/>
    </dgm:pt>
    <dgm:pt modelId="{E358113D-49CB-A64B-B0FA-26DA56876312}" type="pres">
      <dgm:prSet presAssocID="{8EFC792E-BD32-5D4A-8ACD-5AA4240AE979}" presName="conn2-1" presStyleLbl="parChTrans1D3" presStyleIdx="1" presStyleCnt="10"/>
      <dgm:spPr/>
      <dgm:t>
        <a:bodyPr/>
        <a:lstStyle/>
        <a:p>
          <a:endParaRPr lang="en-US"/>
        </a:p>
      </dgm:t>
    </dgm:pt>
    <dgm:pt modelId="{10A3C59C-D231-3947-9F88-4ABDCF90AFCE}" type="pres">
      <dgm:prSet presAssocID="{8EFC792E-BD32-5D4A-8ACD-5AA4240AE979}" presName="connTx" presStyleLbl="parChTrans1D3" presStyleIdx="1" presStyleCnt="10"/>
      <dgm:spPr/>
      <dgm:t>
        <a:bodyPr/>
        <a:lstStyle/>
        <a:p>
          <a:endParaRPr lang="en-US"/>
        </a:p>
      </dgm:t>
    </dgm:pt>
    <dgm:pt modelId="{EAAF0B91-FFBC-C64A-9698-334DBCAB0B9C}" type="pres">
      <dgm:prSet presAssocID="{EA5D02B1-5EAB-3A49-A36D-459FFB3D3EDD}" presName="root2" presStyleCnt="0"/>
      <dgm:spPr/>
    </dgm:pt>
    <dgm:pt modelId="{422DEBAF-2DAB-6242-8DF5-8EC90007EAC1}" type="pres">
      <dgm:prSet presAssocID="{EA5D02B1-5EAB-3A49-A36D-459FFB3D3EDD}" presName="LevelTwoTextNode" presStyleLbl="node3" presStyleIdx="1" presStyleCnt="10" custScaleX="63297" custScaleY="30175" custLinFactNeighborX="-627" custLinFactNeighborY="-2520">
        <dgm:presLayoutVars>
          <dgm:chPref val="3"/>
        </dgm:presLayoutVars>
      </dgm:prSet>
      <dgm:spPr/>
      <dgm:t>
        <a:bodyPr/>
        <a:lstStyle/>
        <a:p>
          <a:endParaRPr lang="en-US"/>
        </a:p>
      </dgm:t>
    </dgm:pt>
    <dgm:pt modelId="{02095D43-5243-7548-8DD0-15CA820F72E3}" type="pres">
      <dgm:prSet presAssocID="{EA5D02B1-5EAB-3A49-A36D-459FFB3D3EDD}" presName="level3hierChild" presStyleCnt="0"/>
      <dgm:spPr/>
    </dgm:pt>
    <dgm:pt modelId="{39E2321B-DB08-6349-882B-1B431288226C}" type="pres">
      <dgm:prSet presAssocID="{DE2A7FD0-3FFB-A64E-98E7-D92C4105A423}" presName="conn2-1" presStyleLbl="parChTrans1D2" presStyleIdx="1" presStyleCnt="6"/>
      <dgm:spPr/>
      <dgm:t>
        <a:bodyPr/>
        <a:lstStyle/>
        <a:p>
          <a:endParaRPr lang="en-US"/>
        </a:p>
      </dgm:t>
    </dgm:pt>
    <dgm:pt modelId="{33634A29-0738-074E-921D-A5303EF26823}" type="pres">
      <dgm:prSet presAssocID="{DE2A7FD0-3FFB-A64E-98E7-D92C4105A423}" presName="connTx" presStyleLbl="parChTrans1D2" presStyleIdx="1" presStyleCnt="6"/>
      <dgm:spPr/>
      <dgm:t>
        <a:bodyPr/>
        <a:lstStyle/>
        <a:p>
          <a:endParaRPr lang="en-US"/>
        </a:p>
      </dgm:t>
    </dgm:pt>
    <dgm:pt modelId="{C2F6D6A3-18B2-6B40-9BDC-03A262A22A0A}" type="pres">
      <dgm:prSet presAssocID="{EC63EA6F-A72D-8D4E-AFF3-A2386B26B1BF}" presName="root2" presStyleCnt="0"/>
      <dgm:spPr/>
    </dgm:pt>
    <dgm:pt modelId="{6E513EEC-7D18-FE44-A720-45D021B5AD1C}" type="pres">
      <dgm:prSet presAssocID="{EC63EA6F-A72D-8D4E-AFF3-A2386B26B1BF}" presName="LevelTwoTextNode" presStyleLbl="node2" presStyleIdx="1" presStyleCnt="6" custScaleX="54690" custScaleY="23852" custLinFactNeighborX="-18482" custLinFactNeighborY="-7318">
        <dgm:presLayoutVars>
          <dgm:chPref val="3"/>
        </dgm:presLayoutVars>
      </dgm:prSet>
      <dgm:spPr/>
      <dgm:t>
        <a:bodyPr/>
        <a:lstStyle/>
        <a:p>
          <a:endParaRPr lang="en-US"/>
        </a:p>
      </dgm:t>
    </dgm:pt>
    <dgm:pt modelId="{62F451EE-05E6-4F48-B398-22D3441C5C28}" type="pres">
      <dgm:prSet presAssocID="{EC63EA6F-A72D-8D4E-AFF3-A2386B26B1BF}" presName="level3hierChild" presStyleCnt="0"/>
      <dgm:spPr/>
    </dgm:pt>
    <dgm:pt modelId="{2C1EFD68-B9E5-2C4F-B3EA-57EFCD162D83}" type="pres">
      <dgm:prSet presAssocID="{80690A8D-861A-7B4F-8B37-DC8140CF5FED}" presName="conn2-1" presStyleLbl="parChTrans1D3" presStyleIdx="2" presStyleCnt="10"/>
      <dgm:spPr/>
      <dgm:t>
        <a:bodyPr/>
        <a:lstStyle/>
        <a:p>
          <a:endParaRPr lang="en-US"/>
        </a:p>
      </dgm:t>
    </dgm:pt>
    <dgm:pt modelId="{19ADE109-F73B-5745-8BBA-485FB18AF9C4}" type="pres">
      <dgm:prSet presAssocID="{80690A8D-861A-7B4F-8B37-DC8140CF5FED}" presName="connTx" presStyleLbl="parChTrans1D3" presStyleIdx="2" presStyleCnt="10"/>
      <dgm:spPr/>
      <dgm:t>
        <a:bodyPr/>
        <a:lstStyle/>
        <a:p>
          <a:endParaRPr lang="en-US"/>
        </a:p>
      </dgm:t>
    </dgm:pt>
    <dgm:pt modelId="{E935904F-06D2-454D-AA22-B48972710CEA}" type="pres">
      <dgm:prSet presAssocID="{555C2542-8310-2743-8698-B272D11FA016}" presName="root2" presStyleCnt="0"/>
      <dgm:spPr/>
    </dgm:pt>
    <dgm:pt modelId="{4F7E9CDD-E9CE-534B-BF31-A570D140EDBE}" type="pres">
      <dgm:prSet presAssocID="{555C2542-8310-2743-8698-B272D11FA016}" presName="LevelTwoTextNode" presStyleLbl="node3" presStyleIdx="2" presStyleCnt="10" custScaleX="65670" custScaleY="26087" custLinFactNeighborX="-3254" custLinFactNeighborY="2171">
        <dgm:presLayoutVars>
          <dgm:chPref val="3"/>
        </dgm:presLayoutVars>
      </dgm:prSet>
      <dgm:spPr/>
      <dgm:t>
        <a:bodyPr/>
        <a:lstStyle/>
        <a:p>
          <a:endParaRPr lang="en-US"/>
        </a:p>
      </dgm:t>
    </dgm:pt>
    <dgm:pt modelId="{79FED82C-9BEB-0E4F-B00C-BDFA912FE37A}" type="pres">
      <dgm:prSet presAssocID="{555C2542-8310-2743-8698-B272D11FA016}" presName="level3hierChild" presStyleCnt="0"/>
      <dgm:spPr/>
    </dgm:pt>
    <dgm:pt modelId="{43A84575-46F9-2A48-B6CD-45699929B50F}" type="pres">
      <dgm:prSet presAssocID="{90EBCB9B-3D02-8B48-9328-20B515BC9A69}" presName="conn2-1" presStyleLbl="parChTrans1D3" presStyleIdx="3" presStyleCnt="10"/>
      <dgm:spPr/>
      <dgm:t>
        <a:bodyPr/>
        <a:lstStyle/>
        <a:p>
          <a:endParaRPr lang="en-US"/>
        </a:p>
      </dgm:t>
    </dgm:pt>
    <dgm:pt modelId="{882E6DBB-512B-BC45-A11A-2321AE828D1B}" type="pres">
      <dgm:prSet presAssocID="{90EBCB9B-3D02-8B48-9328-20B515BC9A69}" presName="connTx" presStyleLbl="parChTrans1D3" presStyleIdx="3" presStyleCnt="10"/>
      <dgm:spPr/>
      <dgm:t>
        <a:bodyPr/>
        <a:lstStyle/>
        <a:p>
          <a:endParaRPr lang="en-US"/>
        </a:p>
      </dgm:t>
    </dgm:pt>
    <dgm:pt modelId="{8C5BF440-FEE8-1E47-B127-80F434428E15}" type="pres">
      <dgm:prSet presAssocID="{76FE59BB-FE62-D141-843E-2FB426722E7D}" presName="root2" presStyleCnt="0"/>
      <dgm:spPr/>
    </dgm:pt>
    <dgm:pt modelId="{652B4EC4-CEB8-B445-A355-E737FAE64B6D}" type="pres">
      <dgm:prSet presAssocID="{76FE59BB-FE62-D141-843E-2FB426722E7D}" presName="LevelTwoTextNode" presStyleLbl="node3" presStyleIdx="3" presStyleCnt="10" custScaleX="63297" custScaleY="30175" custLinFactNeighborX="1548" custLinFactNeighborY="102">
        <dgm:presLayoutVars>
          <dgm:chPref val="3"/>
        </dgm:presLayoutVars>
      </dgm:prSet>
      <dgm:spPr/>
      <dgm:t>
        <a:bodyPr/>
        <a:lstStyle/>
        <a:p>
          <a:endParaRPr lang="en-US"/>
        </a:p>
      </dgm:t>
    </dgm:pt>
    <dgm:pt modelId="{66D965F2-288F-2D46-BBC3-82532811EE31}" type="pres">
      <dgm:prSet presAssocID="{76FE59BB-FE62-D141-843E-2FB426722E7D}" presName="level3hierChild" presStyleCnt="0"/>
      <dgm:spPr/>
    </dgm:pt>
    <dgm:pt modelId="{1112F87C-971B-134E-8197-044CEE3FF9FD}" type="pres">
      <dgm:prSet presAssocID="{F5F07BD3-0BB5-FB4A-ACAC-C9FE4F13353D}" presName="conn2-1" presStyleLbl="parChTrans1D2" presStyleIdx="2" presStyleCnt="6"/>
      <dgm:spPr/>
      <dgm:t>
        <a:bodyPr/>
        <a:lstStyle/>
        <a:p>
          <a:endParaRPr lang="en-US"/>
        </a:p>
      </dgm:t>
    </dgm:pt>
    <dgm:pt modelId="{39C18D6D-52BE-384D-B4E1-67D1D9505AC3}" type="pres">
      <dgm:prSet presAssocID="{F5F07BD3-0BB5-FB4A-ACAC-C9FE4F13353D}" presName="connTx" presStyleLbl="parChTrans1D2" presStyleIdx="2" presStyleCnt="6"/>
      <dgm:spPr/>
      <dgm:t>
        <a:bodyPr/>
        <a:lstStyle/>
        <a:p>
          <a:endParaRPr lang="en-US"/>
        </a:p>
      </dgm:t>
    </dgm:pt>
    <dgm:pt modelId="{E1D13F69-204F-1041-8C49-238EDB76DA09}" type="pres">
      <dgm:prSet presAssocID="{C138A535-8B39-F24C-B456-F79C85453103}" presName="root2" presStyleCnt="0"/>
      <dgm:spPr/>
    </dgm:pt>
    <dgm:pt modelId="{95D3E38E-9261-A243-BFE6-DE1E492B9201}" type="pres">
      <dgm:prSet presAssocID="{C138A535-8B39-F24C-B456-F79C85453103}" presName="LevelTwoTextNode" presStyleLbl="node2" presStyleIdx="2" presStyleCnt="6" custScaleX="45558" custScaleY="32204" custLinFactNeighborX="-13032" custLinFactNeighborY="-10627">
        <dgm:presLayoutVars>
          <dgm:chPref val="3"/>
        </dgm:presLayoutVars>
      </dgm:prSet>
      <dgm:spPr/>
      <dgm:t>
        <a:bodyPr/>
        <a:lstStyle/>
        <a:p>
          <a:endParaRPr lang="en-US"/>
        </a:p>
      </dgm:t>
    </dgm:pt>
    <dgm:pt modelId="{9BB19DDD-B06E-8E4A-B3E4-A7E5B31B56CA}" type="pres">
      <dgm:prSet presAssocID="{C138A535-8B39-F24C-B456-F79C85453103}" presName="level3hierChild" presStyleCnt="0"/>
      <dgm:spPr/>
    </dgm:pt>
    <dgm:pt modelId="{10203423-232A-124A-A337-08C059CB122A}" type="pres">
      <dgm:prSet presAssocID="{2DAD27E8-1F9D-0C4C-B172-12FE9698A1C5}" presName="conn2-1" presStyleLbl="parChTrans1D3" presStyleIdx="4" presStyleCnt="10"/>
      <dgm:spPr/>
      <dgm:t>
        <a:bodyPr/>
        <a:lstStyle/>
        <a:p>
          <a:endParaRPr lang="en-US"/>
        </a:p>
      </dgm:t>
    </dgm:pt>
    <dgm:pt modelId="{74AFC92A-0653-E04E-81F3-A623A48F884E}" type="pres">
      <dgm:prSet presAssocID="{2DAD27E8-1F9D-0C4C-B172-12FE9698A1C5}" presName="connTx" presStyleLbl="parChTrans1D3" presStyleIdx="4" presStyleCnt="10"/>
      <dgm:spPr/>
      <dgm:t>
        <a:bodyPr/>
        <a:lstStyle/>
        <a:p>
          <a:endParaRPr lang="en-US"/>
        </a:p>
      </dgm:t>
    </dgm:pt>
    <dgm:pt modelId="{15E091AF-63C8-D34F-ACD5-F57E8540E224}" type="pres">
      <dgm:prSet presAssocID="{92AAFABB-20E9-C047-9D00-6A4BDF9CDCF8}" presName="root2" presStyleCnt="0"/>
      <dgm:spPr/>
    </dgm:pt>
    <dgm:pt modelId="{334280DC-6E3C-174D-BA7D-C8111832741E}" type="pres">
      <dgm:prSet presAssocID="{92AAFABB-20E9-C047-9D00-6A4BDF9CDCF8}" presName="LevelTwoTextNode" presStyleLbl="node3" presStyleIdx="4" presStyleCnt="10" custScaleX="66942" custScaleY="24130" custLinFactNeighborX="10680" custLinFactNeighborY="-4917">
        <dgm:presLayoutVars>
          <dgm:chPref val="3"/>
        </dgm:presLayoutVars>
      </dgm:prSet>
      <dgm:spPr/>
      <dgm:t>
        <a:bodyPr/>
        <a:lstStyle/>
        <a:p>
          <a:endParaRPr lang="en-US"/>
        </a:p>
      </dgm:t>
    </dgm:pt>
    <dgm:pt modelId="{CF74D96E-8F12-4045-AD7D-9ED70DF1D920}" type="pres">
      <dgm:prSet presAssocID="{92AAFABB-20E9-C047-9D00-6A4BDF9CDCF8}" presName="level3hierChild" presStyleCnt="0"/>
      <dgm:spPr/>
    </dgm:pt>
    <dgm:pt modelId="{001909F4-7DF5-7D47-AD65-E2C07C8FB6B3}" type="pres">
      <dgm:prSet presAssocID="{2A16AF55-156B-0545-AEA8-721DD06DFB2B}" presName="conn2-1" presStyleLbl="parChTrans1D3" presStyleIdx="5" presStyleCnt="10"/>
      <dgm:spPr/>
      <dgm:t>
        <a:bodyPr/>
        <a:lstStyle/>
        <a:p>
          <a:endParaRPr lang="en-US"/>
        </a:p>
      </dgm:t>
    </dgm:pt>
    <dgm:pt modelId="{4D053636-595A-7442-9338-B3B43E08D56D}" type="pres">
      <dgm:prSet presAssocID="{2A16AF55-156B-0545-AEA8-721DD06DFB2B}" presName="connTx" presStyleLbl="parChTrans1D3" presStyleIdx="5" presStyleCnt="10"/>
      <dgm:spPr/>
      <dgm:t>
        <a:bodyPr/>
        <a:lstStyle/>
        <a:p>
          <a:endParaRPr lang="en-US"/>
        </a:p>
      </dgm:t>
    </dgm:pt>
    <dgm:pt modelId="{33CE4E9B-A70F-6C4B-B04F-32C85968D817}" type="pres">
      <dgm:prSet presAssocID="{DC9A1CD3-6D52-C145-BB38-BEA77795B61A}" presName="root2" presStyleCnt="0"/>
      <dgm:spPr/>
    </dgm:pt>
    <dgm:pt modelId="{09A301BD-E79E-374B-A1AC-A9F8951FE06E}" type="pres">
      <dgm:prSet presAssocID="{DC9A1CD3-6D52-C145-BB38-BEA77795B61A}" presName="LevelTwoTextNode" presStyleLbl="node3" presStyleIdx="5" presStyleCnt="10" custScaleX="63297" custScaleY="30175" custLinFactNeighborX="14027" custLinFactNeighborY="-10584">
        <dgm:presLayoutVars>
          <dgm:chPref val="3"/>
        </dgm:presLayoutVars>
      </dgm:prSet>
      <dgm:spPr/>
      <dgm:t>
        <a:bodyPr/>
        <a:lstStyle/>
        <a:p>
          <a:endParaRPr lang="en-US"/>
        </a:p>
      </dgm:t>
    </dgm:pt>
    <dgm:pt modelId="{CAD6FEFD-1627-014D-B994-3CB059DB0713}" type="pres">
      <dgm:prSet presAssocID="{DC9A1CD3-6D52-C145-BB38-BEA77795B61A}" presName="level3hierChild" presStyleCnt="0"/>
      <dgm:spPr/>
    </dgm:pt>
    <dgm:pt modelId="{F9100F71-23C2-D240-9DFF-E1FC9DF1CA09}" type="pres">
      <dgm:prSet presAssocID="{3B51D6FE-1D48-DD4B-A2F9-8CAEE0A9AAE1}" presName="conn2-1" presStyleLbl="parChTrans1D2" presStyleIdx="3" presStyleCnt="6"/>
      <dgm:spPr/>
      <dgm:t>
        <a:bodyPr/>
        <a:lstStyle/>
        <a:p>
          <a:endParaRPr lang="en-US"/>
        </a:p>
      </dgm:t>
    </dgm:pt>
    <dgm:pt modelId="{5C96465B-115D-E647-9A79-32A72B62DF49}" type="pres">
      <dgm:prSet presAssocID="{3B51D6FE-1D48-DD4B-A2F9-8CAEE0A9AAE1}" presName="connTx" presStyleLbl="parChTrans1D2" presStyleIdx="3" presStyleCnt="6"/>
      <dgm:spPr/>
      <dgm:t>
        <a:bodyPr/>
        <a:lstStyle/>
        <a:p>
          <a:endParaRPr lang="en-US"/>
        </a:p>
      </dgm:t>
    </dgm:pt>
    <dgm:pt modelId="{38C7E7B1-E551-B346-AD8E-5E9393DDA9B6}" type="pres">
      <dgm:prSet presAssocID="{E98D5D2A-C113-CD40-A5A4-D692192B538C}" presName="root2" presStyleCnt="0"/>
      <dgm:spPr/>
    </dgm:pt>
    <dgm:pt modelId="{C99986CF-94A2-7440-ABD2-FFE458798DA1}" type="pres">
      <dgm:prSet presAssocID="{E98D5D2A-C113-CD40-A5A4-D692192B538C}" presName="LevelTwoTextNode" presStyleLbl="node2" presStyleIdx="3" presStyleCnt="6" custScaleX="53617" custScaleY="50325" custLinFactNeighborX="-18482" custLinFactNeighborY="-11577">
        <dgm:presLayoutVars>
          <dgm:chPref val="3"/>
        </dgm:presLayoutVars>
      </dgm:prSet>
      <dgm:spPr/>
      <dgm:t>
        <a:bodyPr/>
        <a:lstStyle/>
        <a:p>
          <a:endParaRPr lang="en-US"/>
        </a:p>
      </dgm:t>
    </dgm:pt>
    <dgm:pt modelId="{3FFB6D1D-F730-2642-851F-78E0FD32488C}" type="pres">
      <dgm:prSet presAssocID="{E98D5D2A-C113-CD40-A5A4-D692192B538C}" presName="level3hierChild" presStyleCnt="0"/>
      <dgm:spPr/>
    </dgm:pt>
    <dgm:pt modelId="{A17C4ECB-3C5E-D240-B673-A4DBD0073E8F}" type="pres">
      <dgm:prSet presAssocID="{C917144D-A465-9D40-A363-D6CF74AF1056}" presName="conn2-1" presStyleLbl="parChTrans1D3" presStyleIdx="6" presStyleCnt="10"/>
      <dgm:spPr/>
      <dgm:t>
        <a:bodyPr/>
        <a:lstStyle/>
        <a:p>
          <a:endParaRPr lang="en-US"/>
        </a:p>
      </dgm:t>
    </dgm:pt>
    <dgm:pt modelId="{E317791B-45C9-D74D-B222-9CF2B5568209}" type="pres">
      <dgm:prSet presAssocID="{C917144D-A465-9D40-A363-D6CF74AF1056}" presName="connTx" presStyleLbl="parChTrans1D3" presStyleIdx="6" presStyleCnt="10"/>
      <dgm:spPr/>
      <dgm:t>
        <a:bodyPr/>
        <a:lstStyle/>
        <a:p>
          <a:endParaRPr lang="en-US"/>
        </a:p>
      </dgm:t>
    </dgm:pt>
    <dgm:pt modelId="{4431956B-1C36-5F4B-9590-AB48CCBD0297}" type="pres">
      <dgm:prSet presAssocID="{6FA4D3E0-354E-434B-84DB-147D5753DB8D}" presName="root2" presStyleCnt="0"/>
      <dgm:spPr/>
    </dgm:pt>
    <dgm:pt modelId="{DA03D8A4-A1E2-A642-9C48-689B64EFE349}" type="pres">
      <dgm:prSet presAssocID="{6FA4D3E0-354E-434B-84DB-147D5753DB8D}" presName="LevelTwoTextNode" presStyleLbl="node3" presStyleIdx="6" presStyleCnt="10" custScaleX="56514" custScaleY="29000" custLinFactNeighborX="9314" custLinFactNeighborY="-15604">
        <dgm:presLayoutVars>
          <dgm:chPref val="3"/>
        </dgm:presLayoutVars>
      </dgm:prSet>
      <dgm:spPr/>
      <dgm:t>
        <a:bodyPr/>
        <a:lstStyle/>
        <a:p>
          <a:endParaRPr lang="en-US"/>
        </a:p>
      </dgm:t>
    </dgm:pt>
    <dgm:pt modelId="{466BE8B4-C297-744E-97CE-0FE02AA83F12}" type="pres">
      <dgm:prSet presAssocID="{6FA4D3E0-354E-434B-84DB-147D5753DB8D}" presName="level3hierChild" presStyleCnt="0"/>
      <dgm:spPr/>
    </dgm:pt>
    <dgm:pt modelId="{B804C918-4C43-D548-9E71-63B8EDE5A14F}" type="pres">
      <dgm:prSet presAssocID="{422ED6CD-557F-674F-BDBD-C7DD46C795F4}" presName="conn2-1" presStyleLbl="parChTrans1D2" presStyleIdx="4" presStyleCnt="6"/>
      <dgm:spPr/>
      <dgm:t>
        <a:bodyPr/>
        <a:lstStyle/>
        <a:p>
          <a:endParaRPr lang="en-US"/>
        </a:p>
      </dgm:t>
    </dgm:pt>
    <dgm:pt modelId="{29F6F87C-ED59-A14C-89E8-CC7891068793}" type="pres">
      <dgm:prSet presAssocID="{422ED6CD-557F-674F-BDBD-C7DD46C795F4}" presName="connTx" presStyleLbl="parChTrans1D2" presStyleIdx="4" presStyleCnt="6"/>
      <dgm:spPr/>
      <dgm:t>
        <a:bodyPr/>
        <a:lstStyle/>
        <a:p>
          <a:endParaRPr lang="en-US"/>
        </a:p>
      </dgm:t>
    </dgm:pt>
    <dgm:pt modelId="{5EB4B9E6-503B-2B4B-9EDA-CBE63BFA2C87}" type="pres">
      <dgm:prSet presAssocID="{5A155C79-C7FB-EA4E-AE6D-658E9A5DA791}" presName="root2" presStyleCnt="0"/>
      <dgm:spPr/>
    </dgm:pt>
    <dgm:pt modelId="{8BA565D0-916D-744B-9FED-64A4974B70EF}" type="pres">
      <dgm:prSet presAssocID="{5A155C79-C7FB-EA4E-AE6D-658E9A5DA791}" presName="LevelTwoTextNode" presStyleLbl="node2" presStyleIdx="4" presStyleCnt="6" custScaleX="41053" custScaleY="34903" custLinFactNeighborX="-13530" custLinFactNeighborY="-7009">
        <dgm:presLayoutVars>
          <dgm:chPref val="3"/>
        </dgm:presLayoutVars>
      </dgm:prSet>
      <dgm:spPr/>
      <dgm:t>
        <a:bodyPr/>
        <a:lstStyle/>
        <a:p>
          <a:endParaRPr lang="en-US"/>
        </a:p>
      </dgm:t>
    </dgm:pt>
    <dgm:pt modelId="{1B175BCD-7DDB-204A-89C1-B8346F8FFDBA}" type="pres">
      <dgm:prSet presAssocID="{5A155C79-C7FB-EA4E-AE6D-658E9A5DA791}" presName="level3hierChild" presStyleCnt="0"/>
      <dgm:spPr/>
    </dgm:pt>
    <dgm:pt modelId="{F92E227D-C3F7-1646-B264-5A177D678FED}" type="pres">
      <dgm:prSet presAssocID="{975D3BC2-B862-EC4C-8376-909F0CCCD09B}" presName="conn2-1" presStyleLbl="parChTrans1D3" presStyleIdx="7" presStyleCnt="10"/>
      <dgm:spPr/>
      <dgm:t>
        <a:bodyPr/>
        <a:lstStyle/>
        <a:p>
          <a:endParaRPr lang="en-US"/>
        </a:p>
      </dgm:t>
    </dgm:pt>
    <dgm:pt modelId="{F96C8285-A8FA-FC44-9A61-84C850B89987}" type="pres">
      <dgm:prSet presAssocID="{975D3BC2-B862-EC4C-8376-909F0CCCD09B}" presName="connTx" presStyleLbl="parChTrans1D3" presStyleIdx="7" presStyleCnt="10"/>
      <dgm:spPr/>
      <dgm:t>
        <a:bodyPr/>
        <a:lstStyle/>
        <a:p>
          <a:endParaRPr lang="en-US"/>
        </a:p>
      </dgm:t>
    </dgm:pt>
    <dgm:pt modelId="{29D6FD3A-B2CC-F548-A0F4-C76BCA29E4CE}" type="pres">
      <dgm:prSet presAssocID="{6D742839-246F-BE41-8215-B5F83BDBDD1B}" presName="root2" presStyleCnt="0"/>
      <dgm:spPr/>
    </dgm:pt>
    <dgm:pt modelId="{BDE89A37-977E-A84C-A0C5-DBFBD8401845}" type="pres">
      <dgm:prSet presAssocID="{6D742839-246F-BE41-8215-B5F83BDBDD1B}" presName="LevelTwoTextNode" presStyleLbl="node3" presStyleIdx="7" presStyleCnt="10" custScaleX="50659" custScaleY="39779" custLinFactNeighborX="28570" custLinFactNeighborY="-19448">
        <dgm:presLayoutVars>
          <dgm:chPref val="3"/>
        </dgm:presLayoutVars>
      </dgm:prSet>
      <dgm:spPr/>
      <dgm:t>
        <a:bodyPr/>
        <a:lstStyle/>
        <a:p>
          <a:endParaRPr lang="en-US"/>
        </a:p>
      </dgm:t>
    </dgm:pt>
    <dgm:pt modelId="{C001F294-2A81-CD4A-A685-651C1B5ACF8A}" type="pres">
      <dgm:prSet presAssocID="{6D742839-246F-BE41-8215-B5F83BDBDD1B}" presName="level3hierChild" presStyleCnt="0"/>
      <dgm:spPr/>
    </dgm:pt>
    <dgm:pt modelId="{98BAD4BC-9198-6A48-A166-FC6B0E2A9884}" type="pres">
      <dgm:prSet presAssocID="{3BFA5D17-DBD0-4942-87FE-47BC061B3B2F}" presName="conn2-1" presStyleLbl="parChTrans1D3" presStyleIdx="8" presStyleCnt="10"/>
      <dgm:spPr/>
      <dgm:t>
        <a:bodyPr/>
        <a:lstStyle/>
        <a:p>
          <a:endParaRPr lang="en-US"/>
        </a:p>
      </dgm:t>
    </dgm:pt>
    <dgm:pt modelId="{D629C2FE-5194-D447-9C84-66DF1E88E0B6}" type="pres">
      <dgm:prSet presAssocID="{3BFA5D17-DBD0-4942-87FE-47BC061B3B2F}" presName="connTx" presStyleLbl="parChTrans1D3" presStyleIdx="8" presStyleCnt="10"/>
      <dgm:spPr/>
      <dgm:t>
        <a:bodyPr/>
        <a:lstStyle/>
        <a:p>
          <a:endParaRPr lang="en-US"/>
        </a:p>
      </dgm:t>
    </dgm:pt>
    <dgm:pt modelId="{CEC44F2D-D8BF-834C-B639-B02AA47FCF20}" type="pres">
      <dgm:prSet presAssocID="{106CFD7B-0FF7-2F4E-9EB3-F98BF23DCFE1}" presName="root2" presStyleCnt="0"/>
      <dgm:spPr/>
    </dgm:pt>
    <dgm:pt modelId="{A2096643-EBD2-924E-83D4-0657D5EAAA70}" type="pres">
      <dgm:prSet presAssocID="{106CFD7B-0FF7-2F4E-9EB3-F98BF23DCFE1}" presName="LevelTwoTextNode" presStyleLbl="node3" presStyleIdx="8" presStyleCnt="10" custScaleX="50659" custScaleY="39779" custLinFactNeighborX="31917" custLinFactNeighborY="-20686">
        <dgm:presLayoutVars>
          <dgm:chPref val="3"/>
        </dgm:presLayoutVars>
      </dgm:prSet>
      <dgm:spPr/>
      <dgm:t>
        <a:bodyPr/>
        <a:lstStyle/>
        <a:p>
          <a:endParaRPr lang="en-US"/>
        </a:p>
      </dgm:t>
    </dgm:pt>
    <dgm:pt modelId="{F8DDCD5D-0368-614E-A018-E43294AB35AA}" type="pres">
      <dgm:prSet presAssocID="{106CFD7B-0FF7-2F4E-9EB3-F98BF23DCFE1}" presName="level3hierChild" presStyleCnt="0"/>
      <dgm:spPr/>
    </dgm:pt>
    <dgm:pt modelId="{C5FB3B2D-FFE6-E648-A128-3486F9C86B9B}" type="pres">
      <dgm:prSet presAssocID="{BFED4E69-D9CF-3040-A488-DC6D8D24A0E9}" presName="conn2-1" presStyleLbl="parChTrans1D2" presStyleIdx="5" presStyleCnt="6"/>
      <dgm:spPr/>
      <dgm:t>
        <a:bodyPr/>
        <a:lstStyle/>
        <a:p>
          <a:endParaRPr lang="en-US"/>
        </a:p>
      </dgm:t>
    </dgm:pt>
    <dgm:pt modelId="{46100AB3-19EA-0D41-9596-B344A035903D}" type="pres">
      <dgm:prSet presAssocID="{BFED4E69-D9CF-3040-A488-DC6D8D24A0E9}" presName="connTx" presStyleLbl="parChTrans1D2" presStyleIdx="5" presStyleCnt="6"/>
      <dgm:spPr/>
      <dgm:t>
        <a:bodyPr/>
        <a:lstStyle/>
        <a:p>
          <a:endParaRPr lang="en-US"/>
        </a:p>
      </dgm:t>
    </dgm:pt>
    <dgm:pt modelId="{DC2F956E-215B-0549-BC73-FC3A6042EABB}" type="pres">
      <dgm:prSet presAssocID="{0A18C56B-F4A1-2A4F-B337-C147AB9FC3C3}" presName="root2" presStyleCnt="0"/>
      <dgm:spPr/>
    </dgm:pt>
    <dgm:pt modelId="{B6DB1B31-47D9-D649-98AD-D380874FBDAD}" type="pres">
      <dgm:prSet presAssocID="{0A18C56B-F4A1-2A4F-B337-C147AB9FC3C3}" presName="LevelTwoTextNode" presStyleLbl="node2" presStyleIdx="5" presStyleCnt="6" custScaleX="41944" custScaleY="25887" custLinFactNeighborX="-16006" custLinFactNeighborY="-14902">
        <dgm:presLayoutVars>
          <dgm:chPref val="3"/>
        </dgm:presLayoutVars>
      </dgm:prSet>
      <dgm:spPr/>
      <dgm:t>
        <a:bodyPr/>
        <a:lstStyle/>
        <a:p>
          <a:endParaRPr lang="en-US"/>
        </a:p>
      </dgm:t>
    </dgm:pt>
    <dgm:pt modelId="{6540C6A1-ADB9-7B4A-8998-B0016DA08F86}" type="pres">
      <dgm:prSet presAssocID="{0A18C56B-F4A1-2A4F-B337-C147AB9FC3C3}" presName="level3hierChild" presStyleCnt="0"/>
      <dgm:spPr/>
    </dgm:pt>
    <dgm:pt modelId="{6665DEC4-6C4A-544C-8D4A-A6FDD960A32B}" type="pres">
      <dgm:prSet presAssocID="{741DE3DB-14F2-9647-9259-7A0172FD0F7A}" presName="conn2-1" presStyleLbl="parChTrans1D3" presStyleIdx="9" presStyleCnt="10"/>
      <dgm:spPr/>
      <dgm:t>
        <a:bodyPr/>
        <a:lstStyle/>
        <a:p>
          <a:endParaRPr lang="en-US"/>
        </a:p>
      </dgm:t>
    </dgm:pt>
    <dgm:pt modelId="{B9871723-D528-A441-A921-0EFFEE441794}" type="pres">
      <dgm:prSet presAssocID="{741DE3DB-14F2-9647-9259-7A0172FD0F7A}" presName="connTx" presStyleLbl="parChTrans1D3" presStyleIdx="9" presStyleCnt="10"/>
      <dgm:spPr/>
      <dgm:t>
        <a:bodyPr/>
        <a:lstStyle/>
        <a:p>
          <a:endParaRPr lang="en-US"/>
        </a:p>
      </dgm:t>
    </dgm:pt>
    <dgm:pt modelId="{448221E0-79B1-5747-97DE-7EA724F967D1}" type="pres">
      <dgm:prSet presAssocID="{2A8B1485-C619-0344-87E1-9E4CDCE7A59E}" presName="root2" presStyleCnt="0"/>
      <dgm:spPr/>
    </dgm:pt>
    <dgm:pt modelId="{D6EE7881-26AD-BB49-A031-9E50D515EB07}" type="pres">
      <dgm:prSet presAssocID="{2A8B1485-C619-0344-87E1-9E4CDCE7A59E}" presName="LevelTwoTextNode" presStyleLbl="node3" presStyleIdx="9" presStyleCnt="10" custScaleX="60453" custScaleY="54060" custLinFactNeighborX="27679" custLinFactNeighborY="-21925">
        <dgm:presLayoutVars>
          <dgm:chPref val="3"/>
        </dgm:presLayoutVars>
      </dgm:prSet>
      <dgm:spPr/>
      <dgm:t>
        <a:bodyPr/>
        <a:lstStyle/>
        <a:p>
          <a:endParaRPr lang="en-US"/>
        </a:p>
      </dgm:t>
    </dgm:pt>
    <dgm:pt modelId="{4BC4BCCE-2411-5745-BBDB-1D1162C80261}" type="pres">
      <dgm:prSet presAssocID="{2A8B1485-C619-0344-87E1-9E4CDCE7A59E}" presName="level3hierChild" presStyleCnt="0"/>
      <dgm:spPr/>
    </dgm:pt>
  </dgm:ptLst>
  <dgm:cxnLst>
    <dgm:cxn modelId="{A0FFF75B-39C1-8749-A96B-7CB383599C14}" type="presOf" srcId="{24E4D333-3ADF-7949-8FC3-C29D63D1ED31}" destId="{458C5CCF-BF67-844C-9BB5-C95F8639F08B}" srcOrd="0" destOrd="0" presId="urn:microsoft.com/office/officeart/2005/8/layout/hierarchy2"/>
    <dgm:cxn modelId="{2049DED4-2F92-F34C-9D36-BE75F38CE519}" srcId="{4243B7B1-04C3-2449-92EE-D9713AE4AA7D}" destId="{24E4D333-3ADF-7949-8FC3-C29D63D1ED31}" srcOrd="0" destOrd="0" parTransId="{EAE5946D-1914-F449-B292-18652ABF7262}" sibTransId="{3555F4AF-F3DD-BA4B-8557-6F35901D39C5}"/>
    <dgm:cxn modelId="{5EA463BD-E38D-3448-AD9E-C150FEA5679D}" type="presOf" srcId="{92AAFABB-20E9-C047-9D00-6A4BDF9CDCF8}" destId="{334280DC-6E3C-174D-BA7D-C8111832741E}" srcOrd="0" destOrd="0" presId="urn:microsoft.com/office/officeart/2005/8/layout/hierarchy2"/>
    <dgm:cxn modelId="{9EBD9454-752F-1D46-B210-D8F3C089CC2E}" srcId="{90BD6D45-63E4-034F-BC43-C8AD5A5C8476}" destId="{0A18C56B-F4A1-2A4F-B337-C147AB9FC3C3}" srcOrd="5" destOrd="0" parTransId="{BFED4E69-D9CF-3040-A488-DC6D8D24A0E9}" sibTransId="{746CB53B-FD84-F648-94E8-052C71817500}"/>
    <dgm:cxn modelId="{810AD1BD-25AB-E64D-B73A-F9C9F857705E}" type="presOf" srcId="{3B51D6FE-1D48-DD4B-A2F9-8CAEE0A9AAE1}" destId="{5C96465B-115D-E647-9A79-32A72B62DF49}" srcOrd="1" destOrd="0" presId="urn:microsoft.com/office/officeart/2005/8/layout/hierarchy2"/>
    <dgm:cxn modelId="{134F8639-6C24-EC47-A413-F181444368CE}" type="presOf" srcId="{3BFA5D17-DBD0-4942-87FE-47BC061B3B2F}" destId="{98BAD4BC-9198-6A48-A166-FC6B0E2A9884}" srcOrd="0" destOrd="0" presId="urn:microsoft.com/office/officeart/2005/8/layout/hierarchy2"/>
    <dgm:cxn modelId="{2A8BE1F9-A22E-984B-A878-0B9F20CCA9BA}" type="presOf" srcId="{6D742839-246F-BE41-8215-B5F83BDBDD1B}" destId="{BDE89A37-977E-A84C-A0C5-DBFBD8401845}" srcOrd="0" destOrd="0" presId="urn:microsoft.com/office/officeart/2005/8/layout/hierarchy2"/>
    <dgm:cxn modelId="{AF58C58D-C296-C347-93D2-84A0D0C3E641}" type="presOf" srcId="{C917144D-A465-9D40-A363-D6CF74AF1056}" destId="{E317791B-45C9-D74D-B222-9CF2B5568209}" srcOrd="1" destOrd="0" presId="urn:microsoft.com/office/officeart/2005/8/layout/hierarchy2"/>
    <dgm:cxn modelId="{6CA000BC-5B8C-C344-B687-6FAC018B516E}" type="presOf" srcId="{6FA4D3E0-354E-434B-84DB-147D5753DB8D}" destId="{DA03D8A4-A1E2-A642-9C48-689B64EFE349}" srcOrd="0" destOrd="0" presId="urn:microsoft.com/office/officeart/2005/8/layout/hierarchy2"/>
    <dgm:cxn modelId="{C6D0646B-18DF-3548-AAB4-B98475147A33}" type="presOf" srcId="{555C2542-8310-2743-8698-B272D11FA016}" destId="{4F7E9CDD-E9CE-534B-BF31-A570D140EDBE}" srcOrd="0" destOrd="0" presId="urn:microsoft.com/office/officeart/2005/8/layout/hierarchy2"/>
    <dgm:cxn modelId="{D8EAA5D1-4F34-0C49-88E0-8E14A14FA8E8}" type="presOf" srcId="{EA5D02B1-5EAB-3A49-A36D-459FFB3D3EDD}" destId="{422DEBAF-2DAB-6242-8DF5-8EC90007EAC1}" srcOrd="0" destOrd="0" presId="urn:microsoft.com/office/officeart/2005/8/layout/hierarchy2"/>
    <dgm:cxn modelId="{7AB81259-93A7-484B-9A17-1DE6E934F54A}" srcId="{4243B7B1-04C3-2449-92EE-D9713AE4AA7D}" destId="{EA5D02B1-5EAB-3A49-A36D-459FFB3D3EDD}" srcOrd="1" destOrd="0" parTransId="{8EFC792E-BD32-5D4A-8ACD-5AA4240AE979}" sibTransId="{688DAFE5-F358-2B43-B85B-C4DA0F83DEFA}"/>
    <dgm:cxn modelId="{669EF767-9946-CE4C-BBCD-D1B8351DDC71}" type="presOf" srcId="{422ED6CD-557F-674F-BDBD-C7DD46C795F4}" destId="{29F6F87C-ED59-A14C-89E8-CC7891068793}" srcOrd="1" destOrd="0" presId="urn:microsoft.com/office/officeart/2005/8/layout/hierarchy2"/>
    <dgm:cxn modelId="{637369E8-FEB4-124F-8619-B6C60FA6CBFE}" srcId="{C138A535-8B39-F24C-B456-F79C85453103}" destId="{DC9A1CD3-6D52-C145-BB38-BEA77795B61A}" srcOrd="1" destOrd="0" parTransId="{2A16AF55-156B-0545-AEA8-721DD06DFB2B}" sibTransId="{4549EAB6-2EB4-AF49-A38F-196EFE694625}"/>
    <dgm:cxn modelId="{CE80B1AD-EDA1-EF44-B95E-49F21C981F94}" type="presOf" srcId="{EC63EA6F-A72D-8D4E-AFF3-A2386B26B1BF}" destId="{6E513EEC-7D18-FE44-A720-45D021B5AD1C}" srcOrd="0" destOrd="0" presId="urn:microsoft.com/office/officeart/2005/8/layout/hierarchy2"/>
    <dgm:cxn modelId="{A3D98CB4-1C8A-2642-863C-83326FD804AB}" type="presOf" srcId="{0A18C56B-F4A1-2A4F-B337-C147AB9FC3C3}" destId="{B6DB1B31-47D9-D649-98AD-D380874FBDAD}" srcOrd="0" destOrd="0" presId="urn:microsoft.com/office/officeart/2005/8/layout/hierarchy2"/>
    <dgm:cxn modelId="{10B3306E-15B9-E94D-B8B5-88A56A5CC660}" type="presOf" srcId="{DE2A7FD0-3FFB-A64E-98E7-D92C4105A423}" destId="{39E2321B-DB08-6349-882B-1B431288226C}" srcOrd="0" destOrd="0" presId="urn:microsoft.com/office/officeart/2005/8/layout/hierarchy2"/>
    <dgm:cxn modelId="{0FBEB9FC-8E39-3942-A20E-67C11F97AC74}" type="presOf" srcId="{741DE3DB-14F2-9647-9259-7A0172FD0F7A}" destId="{B9871723-D528-A441-A921-0EFFEE441794}" srcOrd="1" destOrd="0" presId="urn:microsoft.com/office/officeart/2005/8/layout/hierarchy2"/>
    <dgm:cxn modelId="{2F197BEF-FB9C-5249-9B33-4F2F33278D4D}" srcId="{E98D5D2A-C113-CD40-A5A4-D692192B538C}" destId="{6FA4D3E0-354E-434B-84DB-147D5753DB8D}" srcOrd="0" destOrd="0" parTransId="{C917144D-A465-9D40-A363-D6CF74AF1056}" sibTransId="{FA33658D-619C-E545-AA92-BE2D04EBA2C1}"/>
    <dgm:cxn modelId="{13607E1B-CD31-4342-B0C4-A4E1E8B2C1D8}" type="presOf" srcId="{80690A8D-861A-7B4F-8B37-DC8140CF5FED}" destId="{19ADE109-F73B-5745-8BBA-485FB18AF9C4}" srcOrd="1" destOrd="0" presId="urn:microsoft.com/office/officeart/2005/8/layout/hierarchy2"/>
    <dgm:cxn modelId="{F8227745-3755-B945-9254-F8E01C778B1F}" type="presOf" srcId="{741DE3DB-14F2-9647-9259-7A0172FD0F7A}" destId="{6665DEC4-6C4A-544C-8D4A-A6FDD960A32B}" srcOrd="0" destOrd="0" presId="urn:microsoft.com/office/officeart/2005/8/layout/hierarchy2"/>
    <dgm:cxn modelId="{F2CD9B66-15F3-BB43-9BCC-F90E7CD5B152}" type="presOf" srcId="{EAE5946D-1914-F449-B292-18652ABF7262}" destId="{7B41078A-29D7-1049-927E-032E4351C64E}" srcOrd="1" destOrd="0" presId="urn:microsoft.com/office/officeart/2005/8/layout/hierarchy2"/>
    <dgm:cxn modelId="{9B8E48CB-2F8E-8D44-8001-6B052563E264}" type="presOf" srcId="{975D3BC2-B862-EC4C-8376-909F0CCCD09B}" destId="{F92E227D-C3F7-1646-B264-5A177D678FED}" srcOrd="0" destOrd="0" presId="urn:microsoft.com/office/officeart/2005/8/layout/hierarchy2"/>
    <dgm:cxn modelId="{9D080860-33F8-8144-9DF8-636C6430EF8A}" srcId="{90BD6D45-63E4-034F-BC43-C8AD5A5C8476}" destId="{5A155C79-C7FB-EA4E-AE6D-658E9A5DA791}" srcOrd="4" destOrd="0" parTransId="{422ED6CD-557F-674F-BDBD-C7DD46C795F4}" sibTransId="{00B19EDD-9C13-9D4C-982F-F37D55F54657}"/>
    <dgm:cxn modelId="{30093436-94FB-BA44-A27D-1CB65139E3D9}" srcId="{0A18C56B-F4A1-2A4F-B337-C147AB9FC3C3}" destId="{2A8B1485-C619-0344-87E1-9E4CDCE7A59E}" srcOrd="0" destOrd="0" parTransId="{741DE3DB-14F2-9647-9259-7A0172FD0F7A}" sibTransId="{899F8396-1A1D-CE47-A09A-3A8D5086DBC7}"/>
    <dgm:cxn modelId="{21D5C7FA-63E8-454F-B18B-3F607A603E0A}" type="presOf" srcId="{2A16AF55-156B-0545-AEA8-721DD06DFB2B}" destId="{4D053636-595A-7442-9338-B3B43E08D56D}" srcOrd="1" destOrd="0" presId="urn:microsoft.com/office/officeart/2005/8/layout/hierarchy2"/>
    <dgm:cxn modelId="{B9928322-BA93-674D-B529-89258754BAC6}" type="presOf" srcId="{422ED6CD-557F-674F-BDBD-C7DD46C795F4}" destId="{B804C918-4C43-D548-9E71-63B8EDE5A14F}" srcOrd="0" destOrd="0" presId="urn:microsoft.com/office/officeart/2005/8/layout/hierarchy2"/>
    <dgm:cxn modelId="{A959BE36-0EFC-2742-9B4D-DBBDAF262F67}" srcId="{5A155C79-C7FB-EA4E-AE6D-658E9A5DA791}" destId="{6D742839-246F-BE41-8215-B5F83BDBDD1B}" srcOrd="0" destOrd="0" parTransId="{975D3BC2-B862-EC4C-8376-909F0CCCD09B}" sibTransId="{A61849C3-DA9F-134C-A54D-D94C07B6E6DC}"/>
    <dgm:cxn modelId="{CC869903-4697-9D45-9EEB-09DF797F528C}" type="presOf" srcId="{8EFC792E-BD32-5D4A-8ACD-5AA4240AE979}" destId="{E358113D-49CB-A64B-B0FA-26DA56876312}" srcOrd="0" destOrd="0" presId="urn:microsoft.com/office/officeart/2005/8/layout/hierarchy2"/>
    <dgm:cxn modelId="{6968A25F-1A86-BD44-B219-594C33D8E870}" type="presOf" srcId="{4243B7B1-04C3-2449-92EE-D9713AE4AA7D}" destId="{E3163304-6659-5047-93C6-92FC5DE244D5}" srcOrd="0" destOrd="0" presId="urn:microsoft.com/office/officeart/2005/8/layout/hierarchy2"/>
    <dgm:cxn modelId="{9DBDDBC1-438A-2A48-9DB4-0202D60FC689}" type="presOf" srcId="{BFED4E69-D9CF-3040-A488-DC6D8D24A0E9}" destId="{46100AB3-19EA-0D41-9596-B344A035903D}" srcOrd="1" destOrd="0" presId="urn:microsoft.com/office/officeart/2005/8/layout/hierarchy2"/>
    <dgm:cxn modelId="{DA637778-ED96-A246-A557-B8457C6DC1AA}" type="presOf" srcId="{54879A8A-785D-974B-A030-3D9F3F474A47}" destId="{E08E2004-4B9D-9C4D-B127-D0CAE22E69A5}" srcOrd="1" destOrd="0" presId="urn:microsoft.com/office/officeart/2005/8/layout/hierarchy2"/>
    <dgm:cxn modelId="{27E3BFB5-57F0-0840-86DB-650E80F6E13B}" srcId="{C138A535-8B39-F24C-B456-F79C85453103}" destId="{92AAFABB-20E9-C047-9D00-6A4BDF9CDCF8}" srcOrd="0" destOrd="0" parTransId="{2DAD27E8-1F9D-0C4C-B172-12FE9698A1C5}" sibTransId="{00518BB4-E805-B743-B07D-97317C727A7E}"/>
    <dgm:cxn modelId="{0369182F-8CD9-DF40-ADEE-C778F35C6F0F}" type="presOf" srcId="{E98D5D2A-C113-CD40-A5A4-D692192B538C}" destId="{C99986CF-94A2-7440-ABD2-FFE458798DA1}" srcOrd="0" destOrd="0" presId="urn:microsoft.com/office/officeart/2005/8/layout/hierarchy2"/>
    <dgm:cxn modelId="{0E2B5742-656D-9248-8BAC-49956294F1EE}" type="presOf" srcId="{54879A8A-785D-974B-A030-3D9F3F474A47}" destId="{90BB4786-C725-664C-AB5F-E88EC77F75EA}" srcOrd="0" destOrd="0" presId="urn:microsoft.com/office/officeart/2005/8/layout/hierarchy2"/>
    <dgm:cxn modelId="{DDE2BA6E-AD24-9D4B-B8AC-07CD5AC49865}" type="presOf" srcId="{DC9A1CD3-6D52-C145-BB38-BEA77795B61A}" destId="{09A301BD-E79E-374B-A1AC-A9F8951FE06E}" srcOrd="0" destOrd="0" presId="urn:microsoft.com/office/officeart/2005/8/layout/hierarchy2"/>
    <dgm:cxn modelId="{5F2C6CCC-4FDF-E64B-82AD-181D8AC2DEE1}" type="presOf" srcId="{90EBCB9B-3D02-8B48-9328-20B515BC9A69}" destId="{882E6DBB-512B-BC45-A11A-2321AE828D1B}" srcOrd="1" destOrd="0" presId="urn:microsoft.com/office/officeart/2005/8/layout/hierarchy2"/>
    <dgm:cxn modelId="{60B5C86B-7FD9-F74B-8B54-0D39367A9A68}" type="presOf" srcId="{DE2A7FD0-3FFB-A64E-98E7-D92C4105A423}" destId="{33634A29-0738-074E-921D-A5303EF26823}" srcOrd="1" destOrd="0" presId="urn:microsoft.com/office/officeart/2005/8/layout/hierarchy2"/>
    <dgm:cxn modelId="{90292AFA-5618-E746-B354-75CDE1612A15}" srcId="{EC63EA6F-A72D-8D4E-AFF3-A2386B26B1BF}" destId="{555C2542-8310-2743-8698-B272D11FA016}" srcOrd="0" destOrd="0" parTransId="{80690A8D-861A-7B4F-8B37-DC8140CF5FED}" sibTransId="{FC2E41F0-544A-EB4E-91D6-5253583BA442}"/>
    <dgm:cxn modelId="{1FF005C0-C3F1-874B-BBEE-4ABF8BF11226}" type="presOf" srcId="{2DAD27E8-1F9D-0C4C-B172-12FE9698A1C5}" destId="{10203423-232A-124A-A337-08C059CB122A}" srcOrd="0" destOrd="0" presId="urn:microsoft.com/office/officeart/2005/8/layout/hierarchy2"/>
    <dgm:cxn modelId="{B6E146F1-DDFF-8548-A780-B35F5DCF6796}" type="presOf" srcId="{2A8B1485-C619-0344-87E1-9E4CDCE7A59E}" destId="{D6EE7881-26AD-BB49-A031-9E50D515EB07}" srcOrd="0" destOrd="0" presId="urn:microsoft.com/office/officeart/2005/8/layout/hierarchy2"/>
    <dgm:cxn modelId="{8126101C-A78A-ED4A-A8C7-3B0D12059018}" type="presOf" srcId="{C138A535-8B39-F24C-B456-F79C85453103}" destId="{95D3E38E-9261-A243-BFE6-DE1E492B9201}" srcOrd="0" destOrd="0" presId="urn:microsoft.com/office/officeart/2005/8/layout/hierarchy2"/>
    <dgm:cxn modelId="{A0F5C494-E261-0545-9B2F-76623AB2D223}" srcId="{90BD6D45-63E4-034F-BC43-C8AD5A5C8476}" destId="{EC63EA6F-A72D-8D4E-AFF3-A2386B26B1BF}" srcOrd="1" destOrd="0" parTransId="{DE2A7FD0-3FFB-A64E-98E7-D92C4105A423}" sibTransId="{48B1356B-1F32-0C47-9756-235630B3FAE3}"/>
    <dgm:cxn modelId="{4B89A7AF-268E-9743-8F02-94C1213029D4}" type="presOf" srcId="{2A16AF55-156B-0545-AEA8-721DD06DFB2B}" destId="{001909F4-7DF5-7D47-AD65-E2C07C8FB6B3}" srcOrd="0" destOrd="0" presId="urn:microsoft.com/office/officeart/2005/8/layout/hierarchy2"/>
    <dgm:cxn modelId="{3B771D22-B541-3F41-A33B-2C97A2F4BDA8}" type="presOf" srcId="{EAE5946D-1914-F449-B292-18652ABF7262}" destId="{B11FF4CC-EB49-8D4B-A0A2-D671374AAE40}" srcOrd="0" destOrd="0" presId="urn:microsoft.com/office/officeart/2005/8/layout/hierarchy2"/>
    <dgm:cxn modelId="{736061D6-B20F-F248-85AC-DB5CF04A97F0}" type="presOf" srcId="{80690A8D-861A-7B4F-8B37-DC8140CF5FED}" destId="{2C1EFD68-B9E5-2C4F-B3EA-57EFCD162D83}" srcOrd="0" destOrd="0" presId="urn:microsoft.com/office/officeart/2005/8/layout/hierarchy2"/>
    <dgm:cxn modelId="{14C7CDEC-4B8C-F74E-B494-231D08F83951}" type="presOf" srcId="{90BD6D45-63E4-034F-BC43-C8AD5A5C8476}" destId="{0ADDC312-B88C-CF43-B451-C4CC8AB754E7}" srcOrd="0" destOrd="0" presId="urn:microsoft.com/office/officeart/2005/8/layout/hierarchy2"/>
    <dgm:cxn modelId="{97428489-A236-7C43-8765-0C714AA0CA8B}" srcId="{EC63EA6F-A72D-8D4E-AFF3-A2386B26B1BF}" destId="{76FE59BB-FE62-D141-843E-2FB426722E7D}" srcOrd="1" destOrd="0" parTransId="{90EBCB9B-3D02-8B48-9328-20B515BC9A69}" sibTransId="{BD1B77FB-4FB6-5C49-A899-C791EB2495E7}"/>
    <dgm:cxn modelId="{4FEA3CEA-71FD-4844-8793-4F65CFCD3CEF}" type="presOf" srcId="{5A155C79-C7FB-EA4E-AE6D-658E9A5DA791}" destId="{8BA565D0-916D-744B-9FED-64A4974B70EF}" srcOrd="0" destOrd="0" presId="urn:microsoft.com/office/officeart/2005/8/layout/hierarchy2"/>
    <dgm:cxn modelId="{EFF8A9F6-FACC-1042-886E-6FF082838A7E}" type="presOf" srcId="{F5F07BD3-0BB5-FB4A-ACAC-C9FE4F13353D}" destId="{1112F87C-971B-134E-8197-044CEE3FF9FD}" srcOrd="0" destOrd="0" presId="urn:microsoft.com/office/officeart/2005/8/layout/hierarchy2"/>
    <dgm:cxn modelId="{E580299E-4225-6742-95BA-CD84D34C6F1C}" type="presOf" srcId="{3BFA5D17-DBD0-4942-87FE-47BC061B3B2F}" destId="{D629C2FE-5194-D447-9C84-66DF1E88E0B6}" srcOrd="1" destOrd="0" presId="urn:microsoft.com/office/officeart/2005/8/layout/hierarchy2"/>
    <dgm:cxn modelId="{BC585AE4-9FDC-CD41-8581-1E5BCA872171}" srcId="{90BD6D45-63E4-034F-BC43-C8AD5A5C8476}" destId="{C138A535-8B39-F24C-B456-F79C85453103}" srcOrd="2" destOrd="0" parTransId="{F5F07BD3-0BB5-FB4A-ACAC-C9FE4F13353D}" sibTransId="{6B93CC3A-32BC-0B45-A452-C7A5247DAC54}"/>
    <dgm:cxn modelId="{7B722FC4-2F54-B94F-8D64-AAEDA9E6B12C}" srcId="{90BD6D45-63E4-034F-BC43-C8AD5A5C8476}" destId="{E98D5D2A-C113-CD40-A5A4-D692192B538C}" srcOrd="3" destOrd="0" parTransId="{3B51D6FE-1D48-DD4B-A2F9-8CAEE0A9AAE1}" sibTransId="{1A89E13D-7506-384B-9A50-9431322DD182}"/>
    <dgm:cxn modelId="{EFE43828-B2D3-A143-886B-DC8BE0AFAC23}" type="presOf" srcId="{3B51D6FE-1D48-DD4B-A2F9-8CAEE0A9AAE1}" destId="{F9100F71-23C2-D240-9DFF-E1FC9DF1CA09}" srcOrd="0" destOrd="0" presId="urn:microsoft.com/office/officeart/2005/8/layout/hierarchy2"/>
    <dgm:cxn modelId="{EE9165E5-7805-BB40-A893-0BD02E9107B3}" type="presOf" srcId="{975D3BC2-B862-EC4C-8376-909F0CCCD09B}" destId="{F96C8285-A8FA-FC44-9A61-84C850B89987}" srcOrd="1" destOrd="0" presId="urn:microsoft.com/office/officeart/2005/8/layout/hierarchy2"/>
    <dgm:cxn modelId="{FF590759-CB9C-A148-9667-BE4DA0F3DF72}" type="presOf" srcId="{2DAD27E8-1F9D-0C4C-B172-12FE9698A1C5}" destId="{74AFC92A-0653-E04E-81F3-A623A48F884E}" srcOrd="1" destOrd="0" presId="urn:microsoft.com/office/officeart/2005/8/layout/hierarchy2"/>
    <dgm:cxn modelId="{2578EBDF-9665-F842-871D-075587F3FFE3}" type="presOf" srcId="{C917144D-A465-9D40-A363-D6CF74AF1056}" destId="{A17C4ECB-3C5E-D240-B673-A4DBD0073E8F}" srcOrd="0" destOrd="0" presId="urn:microsoft.com/office/officeart/2005/8/layout/hierarchy2"/>
    <dgm:cxn modelId="{EEDD625A-C59A-5445-8F59-193042FD6B36}" type="presOf" srcId="{90EBCB9B-3D02-8B48-9328-20B515BC9A69}" destId="{43A84575-46F9-2A48-B6CD-45699929B50F}" srcOrd="0" destOrd="0" presId="urn:microsoft.com/office/officeart/2005/8/layout/hierarchy2"/>
    <dgm:cxn modelId="{D8D63006-3ED7-4041-9DA7-5CF29AECC6C8}" srcId="{90BD6D45-63E4-034F-BC43-C8AD5A5C8476}" destId="{4243B7B1-04C3-2449-92EE-D9713AE4AA7D}" srcOrd="0" destOrd="0" parTransId="{54879A8A-785D-974B-A030-3D9F3F474A47}" sibTransId="{9862FEF6-534B-A646-AB17-2DE6FBB7DC77}"/>
    <dgm:cxn modelId="{A15E988E-B5FF-5B42-A50D-E4E894FAD942}" srcId="{5A155C79-C7FB-EA4E-AE6D-658E9A5DA791}" destId="{106CFD7B-0FF7-2F4E-9EB3-F98BF23DCFE1}" srcOrd="1" destOrd="0" parTransId="{3BFA5D17-DBD0-4942-87FE-47BC061B3B2F}" sibTransId="{2B9EA1B4-C4FC-934F-B945-0FDD31572798}"/>
    <dgm:cxn modelId="{A7511B7C-E92F-F743-9EDC-D00CB282EFEE}" type="presOf" srcId="{BA592C6E-CFD3-E547-BD52-5A0A133D09B1}" destId="{E6926F6D-30BA-8B42-A724-96D765CCCE82}" srcOrd="0" destOrd="0" presId="urn:microsoft.com/office/officeart/2005/8/layout/hierarchy2"/>
    <dgm:cxn modelId="{5F793014-B9C1-7B4E-B0ED-7F158753671A}" type="presOf" srcId="{8EFC792E-BD32-5D4A-8ACD-5AA4240AE979}" destId="{10A3C59C-D231-3947-9F88-4ABDCF90AFCE}" srcOrd="1" destOrd="0" presId="urn:microsoft.com/office/officeart/2005/8/layout/hierarchy2"/>
    <dgm:cxn modelId="{9180388E-E273-F145-81E1-8447838889B2}" type="presOf" srcId="{BFED4E69-D9CF-3040-A488-DC6D8D24A0E9}" destId="{C5FB3B2D-FFE6-E648-A128-3486F9C86B9B}" srcOrd="0" destOrd="0" presId="urn:microsoft.com/office/officeart/2005/8/layout/hierarchy2"/>
    <dgm:cxn modelId="{0648F36F-B553-A14D-99EA-99835A7839BA}" type="presOf" srcId="{76FE59BB-FE62-D141-843E-2FB426722E7D}" destId="{652B4EC4-CEB8-B445-A355-E737FAE64B6D}" srcOrd="0" destOrd="0" presId="urn:microsoft.com/office/officeart/2005/8/layout/hierarchy2"/>
    <dgm:cxn modelId="{AAB4164B-F114-874B-BE58-8D92A99FF669}" srcId="{BA592C6E-CFD3-E547-BD52-5A0A133D09B1}" destId="{90BD6D45-63E4-034F-BC43-C8AD5A5C8476}" srcOrd="0" destOrd="0" parTransId="{1E5255F9-8866-C943-ACC5-4A904C239367}" sibTransId="{835D9444-4354-A94D-AC10-6DA35FFED744}"/>
    <dgm:cxn modelId="{7780DEF8-A827-2349-BD37-C5EB28404964}" type="presOf" srcId="{106CFD7B-0FF7-2F4E-9EB3-F98BF23DCFE1}" destId="{A2096643-EBD2-924E-83D4-0657D5EAAA70}" srcOrd="0" destOrd="0" presId="urn:microsoft.com/office/officeart/2005/8/layout/hierarchy2"/>
    <dgm:cxn modelId="{B52A4167-79EA-0141-AE03-5054E8B01D17}" type="presOf" srcId="{F5F07BD3-0BB5-FB4A-ACAC-C9FE4F13353D}" destId="{39C18D6D-52BE-384D-B4E1-67D1D9505AC3}" srcOrd="1" destOrd="0" presId="urn:microsoft.com/office/officeart/2005/8/layout/hierarchy2"/>
    <dgm:cxn modelId="{18AFF1D5-AAA5-D940-936B-1D06728C56C3}" type="presParOf" srcId="{E6926F6D-30BA-8B42-A724-96D765CCCE82}" destId="{7F144DD8-0A17-0648-B3A0-B7F49D523DDE}" srcOrd="0" destOrd="0" presId="urn:microsoft.com/office/officeart/2005/8/layout/hierarchy2"/>
    <dgm:cxn modelId="{C0CE7099-F1C7-FF4E-AFEA-0FC88EC5348E}" type="presParOf" srcId="{7F144DD8-0A17-0648-B3A0-B7F49D523DDE}" destId="{0ADDC312-B88C-CF43-B451-C4CC8AB754E7}" srcOrd="0" destOrd="0" presId="urn:microsoft.com/office/officeart/2005/8/layout/hierarchy2"/>
    <dgm:cxn modelId="{2A00E2A9-13D5-6C49-9510-1DC5349F7960}" type="presParOf" srcId="{7F144DD8-0A17-0648-B3A0-B7F49D523DDE}" destId="{033D345A-CC92-DD41-8655-E894D6B622C2}" srcOrd="1" destOrd="0" presId="urn:microsoft.com/office/officeart/2005/8/layout/hierarchy2"/>
    <dgm:cxn modelId="{9257E630-5645-6348-84EC-7DD20538A496}" type="presParOf" srcId="{033D345A-CC92-DD41-8655-E894D6B622C2}" destId="{90BB4786-C725-664C-AB5F-E88EC77F75EA}" srcOrd="0" destOrd="0" presId="urn:microsoft.com/office/officeart/2005/8/layout/hierarchy2"/>
    <dgm:cxn modelId="{031EE987-3AC7-8B49-8195-8E1C8BADBDC1}" type="presParOf" srcId="{90BB4786-C725-664C-AB5F-E88EC77F75EA}" destId="{E08E2004-4B9D-9C4D-B127-D0CAE22E69A5}" srcOrd="0" destOrd="0" presId="urn:microsoft.com/office/officeart/2005/8/layout/hierarchy2"/>
    <dgm:cxn modelId="{1DFFDBFE-4A30-4C4F-9679-B40BB1AEF090}" type="presParOf" srcId="{033D345A-CC92-DD41-8655-E894D6B622C2}" destId="{9443BAA7-641A-1849-BCE5-D13DF51B11AC}" srcOrd="1" destOrd="0" presId="urn:microsoft.com/office/officeart/2005/8/layout/hierarchy2"/>
    <dgm:cxn modelId="{BDCBD62F-A354-6641-9BCC-90EB10F9CB6D}" type="presParOf" srcId="{9443BAA7-641A-1849-BCE5-D13DF51B11AC}" destId="{E3163304-6659-5047-93C6-92FC5DE244D5}" srcOrd="0" destOrd="0" presId="urn:microsoft.com/office/officeart/2005/8/layout/hierarchy2"/>
    <dgm:cxn modelId="{8AB8FE9F-2012-6A43-8D5B-00B0B7D99925}" type="presParOf" srcId="{9443BAA7-641A-1849-BCE5-D13DF51B11AC}" destId="{17789220-262F-2E46-BF4E-D75665EBBE6D}" srcOrd="1" destOrd="0" presId="urn:microsoft.com/office/officeart/2005/8/layout/hierarchy2"/>
    <dgm:cxn modelId="{64DFB02E-177E-D743-A792-9018AFF58790}" type="presParOf" srcId="{17789220-262F-2E46-BF4E-D75665EBBE6D}" destId="{B11FF4CC-EB49-8D4B-A0A2-D671374AAE40}" srcOrd="0" destOrd="0" presId="urn:microsoft.com/office/officeart/2005/8/layout/hierarchy2"/>
    <dgm:cxn modelId="{36A7F89A-291C-4249-AF25-F3B09A12E76B}" type="presParOf" srcId="{B11FF4CC-EB49-8D4B-A0A2-D671374AAE40}" destId="{7B41078A-29D7-1049-927E-032E4351C64E}" srcOrd="0" destOrd="0" presId="urn:microsoft.com/office/officeart/2005/8/layout/hierarchy2"/>
    <dgm:cxn modelId="{41F08767-5D27-5847-8DC7-50843A18BF3D}" type="presParOf" srcId="{17789220-262F-2E46-BF4E-D75665EBBE6D}" destId="{90C9FABE-9CD7-6C4A-AD18-BA0BA342A649}" srcOrd="1" destOrd="0" presId="urn:microsoft.com/office/officeart/2005/8/layout/hierarchy2"/>
    <dgm:cxn modelId="{3775B114-A7E3-5843-8967-6904446438E4}" type="presParOf" srcId="{90C9FABE-9CD7-6C4A-AD18-BA0BA342A649}" destId="{458C5CCF-BF67-844C-9BB5-C95F8639F08B}" srcOrd="0" destOrd="0" presId="urn:microsoft.com/office/officeart/2005/8/layout/hierarchy2"/>
    <dgm:cxn modelId="{882D86AE-8922-9C4D-B2B2-9D10A42670D0}" type="presParOf" srcId="{90C9FABE-9CD7-6C4A-AD18-BA0BA342A649}" destId="{218FC3E4-F1D0-024A-A3C0-CB02522ACEDA}" srcOrd="1" destOrd="0" presId="urn:microsoft.com/office/officeart/2005/8/layout/hierarchy2"/>
    <dgm:cxn modelId="{E2183FBD-C8D7-8848-A841-38FD57042A93}" type="presParOf" srcId="{17789220-262F-2E46-BF4E-D75665EBBE6D}" destId="{E358113D-49CB-A64B-B0FA-26DA56876312}" srcOrd="2" destOrd="0" presId="urn:microsoft.com/office/officeart/2005/8/layout/hierarchy2"/>
    <dgm:cxn modelId="{66679CC2-5477-D64F-949B-7BF1E16D3F01}" type="presParOf" srcId="{E358113D-49CB-A64B-B0FA-26DA56876312}" destId="{10A3C59C-D231-3947-9F88-4ABDCF90AFCE}" srcOrd="0" destOrd="0" presId="urn:microsoft.com/office/officeart/2005/8/layout/hierarchy2"/>
    <dgm:cxn modelId="{A4ADAF1D-582F-EC44-A2CE-FE26FABD6081}" type="presParOf" srcId="{17789220-262F-2E46-BF4E-D75665EBBE6D}" destId="{EAAF0B91-FFBC-C64A-9698-334DBCAB0B9C}" srcOrd="3" destOrd="0" presId="urn:microsoft.com/office/officeart/2005/8/layout/hierarchy2"/>
    <dgm:cxn modelId="{A6BB6CF5-8037-FB47-9030-4A2FE191AA57}" type="presParOf" srcId="{EAAF0B91-FFBC-C64A-9698-334DBCAB0B9C}" destId="{422DEBAF-2DAB-6242-8DF5-8EC90007EAC1}" srcOrd="0" destOrd="0" presId="urn:microsoft.com/office/officeart/2005/8/layout/hierarchy2"/>
    <dgm:cxn modelId="{B6F2C9E5-84F1-7043-89A0-26A2592C5D19}" type="presParOf" srcId="{EAAF0B91-FFBC-C64A-9698-334DBCAB0B9C}" destId="{02095D43-5243-7548-8DD0-15CA820F72E3}" srcOrd="1" destOrd="0" presId="urn:microsoft.com/office/officeart/2005/8/layout/hierarchy2"/>
    <dgm:cxn modelId="{A049D49B-CDB1-3D4C-98AA-7A351B625060}" type="presParOf" srcId="{033D345A-CC92-DD41-8655-E894D6B622C2}" destId="{39E2321B-DB08-6349-882B-1B431288226C}" srcOrd="2" destOrd="0" presId="urn:microsoft.com/office/officeart/2005/8/layout/hierarchy2"/>
    <dgm:cxn modelId="{4C263894-963B-944D-BDB8-5A80C112AB8C}" type="presParOf" srcId="{39E2321B-DB08-6349-882B-1B431288226C}" destId="{33634A29-0738-074E-921D-A5303EF26823}" srcOrd="0" destOrd="0" presId="urn:microsoft.com/office/officeart/2005/8/layout/hierarchy2"/>
    <dgm:cxn modelId="{5EC06997-EBFA-C54A-81F0-42D5B89BFA87}" type="presParOf" srcId="{033D345A-CC92-DD41-8655-E894D6B622C2}" destId="{C2F6D6A3-18B2-6B40-9BDC-03A262A22A0A}" srcOrd="3" destOrd="0" presId="urn:microsoft.com/office/officeart/2005/8/layout/hierarchy2"/>
    <dgm:cxn modelId="{7E3FA2F9-9214-BB4B-A672-37D9BDA33D1A}" type="presParOf" srcId="{C2F6D6A3-18B2-6B40-9BDC-03A262A22A0A}" destId="{6E513EEC-7D18-FE44-A720-45D021B5AD1C}" srcOrd="0" destOrd="0" presId="urn:microsoft.com/office/officeart/2005/8/layout/hierarchy2"/>
    <dgm:cxn modelId="{1D7F48D2-E124-8C4F-84B1-4B1CC5142B59}" type="presParOf" srcId="{C2F6D6A3-18B2-6B40-9BDC-03A262A22A0A}" destId="{62F451EE-05E6-4F48-B398-22D3441C5C28}" srcOrd="1" destOrd="0" presId="urn:microsoft.com/office/officeart/2005/8/layout/hierarchy2"/>
    <dgm:cxn modelId="{48CE8647-ECF8-FA47-9034-8E6969EF21B7}" type="presParOf" srcId="{62F451EE-05E6-4F48-B398-22D3441C5C28}" destId="{2C1EFD68-B9E5-2C4F-B3EA-57EFCD162D83}" srcOrd="0" destOrd="0" presId="urn:microsoft.com/office/officeart/2005/8/layout/hierarchy2"/>
    <dgm:cxn modelId="{BBE42F09-87F6-D14B-B1C1-2EB29E748AC4}" type="presParOf" srcId="{2C1EFD68-B9E5-2C4F-B3EA-57EFCD162D83}" destId="{19ADE109-F73B-5745-8BBA-485FB18AF9C4}" srcOrd="0" destOrd="0" presId="urn:microsoft.com/office/officeart/2005/8/layout/hierarchy2"/>
    <dgm:cxn modelId="{A7017A47-D0BB-FB4A-ACDA-EADD01B96A99}" type="presParOf" srcId="{62F451EE-05E6-4F48-B398-22D3441C5C28}" destId="{E935904F-06D2-454D-AA22-B48972710CEA}" srcOrd="1" destOrd="0" presId="urn:microsoft.com/office/officeart/2005/8/layout/hierarchy2"/>
    <dgm:cxn modelId="{046D263E-3B71-2449-9AC9-7442173C05FA}" type="presParOf" srcId="{E935904F-06D2-454D-AA22-B48972710CEA}" destId="{4F7E9CDD-E9CE-534B-BF31-A570D140EDBE}" srcOrd="0" destOrd="0" presId="urn:microsoft.com/office/officeart/2005/8/layout/hierarchy2"/>
    <dgm:cxn modelId="{6952A3C4-74FD-0E42-8314-A29E66095A70}" type="presParOf" srcId="{E935904F-06D2-454D-AA22-B48972710CEA}" destId="{79FED82C-9BEB-0E4F-B00C-BDFA912FE37A}" srcOrd="1" destOrd="0" presId="urn:microsoft.com/office/officeart/2005/8/layout/hierarchy2"/>
    <dgm:cxn modelId="{0F35091A-6994-E84F-99EC-8365A4A180A1}" type="presParOf" srcId="{62F451EE-05E6-4F48-B398-22D3441C5C28}" destId="{43A84575-46F9-2A48-B6CD-45699929B50F}" srcOrd="2" destOrd="0" presId="urn:microsoft.com/office/officeart/2005/8/layout/hierarchy2"/>
    <dgm:cxn modelId="{FDCDE33F-0B4D-5847-AEBC-9245884D1321}" type="presParOf" srcId="{43A84575-46F9-2A48-B6CD-45699929B50F}" destId="{882E6DBB-512B-BC45-A11A-2321AE828D1B}" srcOrd="0" destOrd="0" presId="urn:microsoft.com/office/officeart/2005/8/layout/hierarchy2"/>
    <dgm:cxn modelId="{705B7144-167B-444D-9AB3-4BA360A5FD84}" type="presParOf" srcId="{62F451EE-05E6-4F48-B398-22D3441C5C28}" destId="{8C5BF440-FEE8-1E47-B127-80F434428E15}" srcOrd="3" destOrd="0" presId="urn:microsoft.com/office/officeart/2005/8/layout/hierarchy2"/>
    <dgm:cxn modelId="{C74ECB46-241B-8549-A8B3-83483E8AD7E3}" type="presParOf" srcId="{8C5BF440-FEE8-1E47-B127-80F434428E15}" destId="{652B4EC4-CEB8-B445-A355-E737FAE64B6D}" srcOrd="0" destOrd="0" presId="urn:microsoft.com/office/officeart/2005/8/layout/hierarchy2"/>
    <dgm:cxn modelId="{39C39544-8F8D-F84E-89FA-359F0E36715C}" type="presParOf" srcId="{8C5BF440-FEE8-1E47-B127-80F434428E15}" destId="{66D965F2-288F-2D46-BBC3-82532811EE31}" srcOrd="1" destOrd="0" presId="urn:microsoft.com/office/officeart/2005/8/layout/hierarchy2"/>
    <dgm:cxn modelId="{51BA9176-D3E3-D342-AB2D-82D1947BE263}" type="presParOf" srcId="{033D345A-CC92-DD41-8655-E894D6B622C2}" destId="{1112F87C-971B-134E-8197-044CEE3FF9FD}" srcOrd="4" destOrd="0" presId="urn:microsoft.com/office/officeart/2005/8/layout/hierarchy2"/>
    <dgm:cxn modelId="{4D0923AE-AF24-CB40-A453-1F39342CEE3A}" type="presParOf" srcId="{1112F87C-971B-134E-8197-044CEE3FF9FD}" destId="{39C18D6D-52BE-384D-B4E1-67D1D9505AC3}" srcOrd="0" destOrd="0" presId="urn:microsoft.com/office/officeart/2005/8/layout/hierarchy2"/>
    <dgm:cxn modelId="{B7D77DD7-B828-054B-A08E-6481799751B9}" type="presParOf" srcId="{033D345A-CC92-DD41-8655-E894D6B622C2}" destId="{E1D13F69-204F-1041-8C49-238EDB76DA09}" srcOrd="5" destOrd="0" presId="urn:microsoft.com/office/officeart/2005/8/layout/hierarchy2"/>
    <dgm:cxn modelId="{C1BDCC87-C21D-184E-A38D-3D506267C38B}" type="presParOf" srcId="{E1D13F69-204F-1041-8C49-238EDB76DA09}" destId="{95D3E38E-9261-A243-BFE6-DE1E492B9201}" srcOrd="0" destOrd="0" presId="urn:microsoft.com/office/officeart/2005/8/layout/hierarchy2"/>
    <dgm:cxn modelId="{E2F7C892-6E4D-B740-8B07-383A2FE066C8}" type="presParOf" srcId="{E1D13F69-204F-1041-8C49-238EDB76DA09}" destId="{9BB19DDD-B06E-8E4A-B3E4-A7E5B31B56CA}" srcOrd="1" destOrd="0" presId="urn:microsoft.com/office/officeart/2005/8/layout/hierarchy2"/>
    <dgm:cxn modelId="{254DCE82-A657-5D4D-9E55-2F0EB60094D7}" type="presParOf" srcId="{9BB19DDD-B06E-8E4A-B3E4-A7E5B31B56CA}" destId="{10203423-232A-124A-A337-08C059CB122A}" srcOrd="0" destOrd="0" presId="urn:microsoft.com/office/officeart/2005/8/layout/hierarchy2"/>
    <dgm:cxn modelId="{E0EDE1E6-CD36-9D40-B474-690941180D25}" type="presParOf" srcId="{10203423-232A-124A-A337-08C059CB122A}" destId="{74AFC92A-0653-E04E-81F3-A623A48F884E}" srcOrd="0" destOrd="0" presId="urn:microsoft.com/office/officeart/2005/8/layout/hierarchy2"/>
    <dgm:cxn modelId="{758A4588-3FF5-BA48-A08F-6103103464F3}" type="presParOf" srcId="{9BB19DDD-B06E-8E4A-B3E4-A7E5B31B56CA}" destId="{15E091AF-63C8-D34F-ACD5-F57E8540E224}" srcOrd="1" destOrd="0" presId="urn:microsoft.com/office/officeart/2005/8/layout/hierarchy2"/>
    <dgm:cxn modelId="{F8AE0DFD-F3FC-8846-BA7D-283675FE1B59}" type="presParOf" srcId="{15E091AF-63C8-D34F-ACD5-F57E8540E224}" destId="{334280DC-6E3C-174D-BA7D-C8111832741E}" srcOrd="0" destOrd="0" presId="urn:microsoft.com/office/officeart/2005/8/layout/hierarchy2"/>
    <dgm:cxn modelId="{9EAAFFF9-EB66-1E4C-8D3C-074FDFD18002}" type="presParOf" srcId="{15E091AF-63C8-D34F-ACD5-F57E8540E224}" destId="{CF74D96E-8F12-4045-AD7D-9ED70DF1D920}" srcOrd="1" destOrd="0" presId="urn:microsoft.com/office/officeart/2005/8/layout/hierarchy2"/>
    <dgm:cxn modelId="{19C48A2D-DD31-674E-982C-9106E4EBD833}" type="presParOf" srcId="{9BB19DDD-B06E-8E4A-B3E4-A7E5B31B56CA}" destId="{001909F4-7DF5-7D47-AD65-E2C07C8FB6B3}" srcOrd="2" destOrd="0" presId="urn:microsoft.com/office/officeart/2005/8/layout/hierarchy2"/>
    <dgm:cxn modelId="{8877CE13-2223-C74F-BEAF-641C503CBC8A}" type="presParOf" srcId="{001909F4-7DF5-7D47-AD65-E2C07C8FB6B3}" destId="{4D053636-595A-7442-9338-B3B43E08D56D}" srcOrd="0" destOrd="0" presId="urn:microsoft.com/office/officeart/2005/8/layout/hierarchy2"/>
    <dgm:cxn modelId="{A4965F29-AA83-5E4A-8A58-817FB567F29A}" type="presParOf" srcId="{9BB19DDD-B06E-8E4A-B3E4-A7E5B31B56CA}" destId="{33CE4E9B-A70F-6C4B-B04F-32C85968D817}" srcOrd="3" destOrd="0" presId="urn:microsoft.com/office/officeart/2005/8/layout/hierarchy2"/>
    <dgm:cxn modelId="{C4AAD265-A5F8-E649-9C65-C9685A4CEDF2}" type="presParOf" srcId="{33CE4E9B-A70F-6C4B-B04F-32C85968D817}" destId="{09A301BD-E79E-374B-A1AC-A9F8951FE06E}" srcOrd="0" destOrd="0" presId="urn:microsoft.com/office/officeart/2005/8/layout/hierarchy2"/>
    <dgm:cxn modelId="{36465483-0658-E444-AFA6-1B0E748537E8}" type="presParOf" srcId="{33CE4E9B-A70F-6C4B-B04F-32C85968D817}" destId="{CAD6FEFD-1627-014D-B994-3CB059DB0713}" srcOrd="1" destOrd="0" presId="urn:microsoft.com/office/officeart/2005/8/layout/hierarchy2"/>
    <dgm:cxn modelId="{B9562EF5-2BDD-6E46-ACA1-6F59C72DC8F7}" type="presParOf" srcId="{033D345A-CC92-DD41-8655-E894D6B622C2}" destId="{F9100F71-23C2-D240-9DFF-E1FC9DF1CA09}" srcOrd="6" destOrd="0" presId="urn:microsoft.com/office/officeart/2005/8/layout/hierarchy2"/>
    <dgm:cxn modelId="{A5AB1148-F4A9-1942-870C-2ABD9471AE07}" type="presParOf" srcId="{F9100F71-23C2-D240-9DFF-E1FC9DF1CA09}" destId="{5C96465B-115D-E647-9A79-32A72B62DF49}" srcOrd="0" destOrd="0" presId="urn:microsoft.com/office/officeart/2005/8/layout/hierarchy2"/>
    <dgm:cxn modelId="{F366937E-B87F-0546-84F8-5B99D8477102}" type="presParOf" srcId="{033D345A-CC92-DD41-8655-E894D6B622C2}" destId="{38C7E7B1-E551-B346-AD8E-5E9393DDA9B6}" srcOrd="7" destOrd="0" presId="urn:microsoft.com/office/officeart/2005/8/layout/hierarchy2"/>
    <dgm:cxn modelId="{0AE679A8-6641-EE4A-ABC7-66508A55F20B}" type="presParOf" srcId="{38C7E7B1-E551-B346-AD8E-5E9393DDA9B6}" destId="{C99986CF-94A2-7440-ABD2-FFE458798DA1}" srcOrd="0" destOrd="0" presId="urn:microsoft.com/office/officeart/2005/8/layout/hierarchy2"/>
    <dgm:cxn modelId="{8201EC02-941E-1B42-A327-B50473FF5213}" type="presParOf" srcId="{38C7E7B1-E551-B346-AD8E-5E9393DDA9B6}" destId="{3FFB6D1D-F730-2642-851F-78E0FD32488C}" srcOrd="1" destOrd="0" presId="urn:microsoft.com/office/officeart/2005/8/layout/hierarchy2"/>
    <dgm:cxn modelId="{D2E0A227-35E1-754A-901A-154B1A9BF974}" type="presParOf" srcId="{3FFB6D1D-F730-2642-851F-78E0FD32488C}" destId="{A17C4ECB-3C5E-D240-B673-A4DBD0073E8F}" srcOrd="0" destOrd="0" presId="urn:microsoft.com/office/officeart/2005/8/layout/hierarchy2"/>
    <dgm:cxn modelId="{EDB23809-20D2-524E-BCD3-A8F92B2A175A}" type="presParOf" srcId="{A17C4ECB-3C5E-D240-B673-A4DBD0073E8F}" destId="{E317791B-45C9-D74D-B222-9CF2B5568209}" srcOrd="0" destOrd="0" presId="urn:microsoft.com/office/officeart/2005/8/layout/hierarchy2"/>
    <dgm:cxn modelId="{DEA61CC6-554D-0A49-A787-0FAF59068541}" type="presParOf" srcId="{3FFB6D1D-F730-2642-851F-78E0FD32488C}" destId="{4431956B-1C36-5F4B-9590-AB48CCBD0297}" srcOrd="1" destOrd="0" presId="urn:microsoft.com/office/officeart/2005/8/layout/hierarchy2"/>
    <dgm:cxn modelId="{F6D6226C-0563-6A46-B5D3-BA0A13FA64F8}" type="presParOf" srcId="{4431956B-1C36-5F4B-9590-AB48CCBD0297}" destId="{DA03D8A4-A1E2-A642-9C48-689B64EFE349}" srcOrd="0" destOrd="0" presId="urn:microsoft.com/office/officeart/2005/8/layout/hierarchy2"/>
    <dgm:cxn modelId="{FDE9E886-C778-8A4C-9B6E-8DCE2C8872BA}" type="presParOf" srcId="{4431956B-1C36-5F4B-9590-AB48CCBD0297}" destId="{466BE8B4-C297-744E-97CE-0FE02AA83F12}" srcOrd="1" destOrd="0" presId="urn:microsoft.com/office/officeart/2005/8/layout/hierarchy2"/>
    <dgm:cxn modelId="{0D12FB4F-4E29-774D-B03B-B50B6F417A64}" type="presParOf" srcId="{033D345A-CC92-DD41-8655-E894D6B622C2}" destId="{B804C918-4C43-D548-9E71-63B8EDE5A14F}" srcOrd="8" destOrd="0" presId="urn:microsoft.com/office/officeart/2005/8/layout/hierarchy2"/>
    <dgm:cxn modelId="{A58BA87B-E9F7-7040-8FB7-F6AADE2D749C}" type="presParOf" srcId="{B804C918-4C43-D548-9E71-63B8EDE5A14F}" destId="{29F6F87C-ED59-A14C-89E8-CC7891068793}" srcOrd="0" destOrd="0" presId="urn:microsoft.com/office/officeart/2005/8/layout/hierarchy2"/>
    <dgm:cxn modelId="{3BEB196B-74AE-D04D-806B-54D210E1D7A3}" type="presParOf" srcId="{033D345A-CC92-DD41-8655-E894D6B622C2}" destId="{5EB4B9E6-503B-2B4B-9EDA-CBE63BFA2C87}" srcOrd="9" destOrd="0" presId="urn:microsoft.com/office/officeart/2005/8/layout/hierarchy2"/>
    <dgm:cxn modelId="{9F064579-658C-6341-B1A5-0E82303609FC}" type="presParOf" srcId="{5EB4B9E6-503B-2B4B-9EDA-CBE63BFA2C87}" destId="{8BA565D0-916D-744B-9FED-64A4974B70EF}" srcOrd="0" destOrd="0" presId="urn:microsoft.com/office/officeart/2005/8/layout/hierarchy2"/>
    <dgm:cxn modelId="{6681E3EB-D9A0-A74D-B31A-5EFF2B5D002A}" type="presParOf" srcId="{5EB4B9E6-503B-2B4B-9EDA-CBE63BFA2C87}" destId="{1B175BCD-7DDB-204A-89C1-B8346F8FFDBA}" srcOrd="1" destOrd="0" presId="urn:microsoft.com/office/officeart/2005/8/layout/hierarchy2"/>
    <dgm:cxn modelId="{ECB245A9-5E52-9D4D-8B33-B5CC1EA1413B}" type="presParOf" srcId="{1B175BCD-7DDB-204A-89C1-B8346F8FFDBA}" destId="{F92E227D-C3F7-1646-B264-5A177D678FED}" srcOrd="0" destOrd="0" presId="urn:microsoft.com/office/officeart/2005/8/layout/hierarchy2"/>
    <dgm:cxn modelId="{2A2A635D-50CA-EE45-9A8D-4DF133AFB037}" type="presParOf" srcId="{F92E227D-C3F7-1646-B264-5A177D678FED}" destId="{F96C8285-A8FA-FC44-9A61-84C850B89987}" srcOrd="0" destOrd="0" presId="urn:microsoft.com/office/officeart/2005/8/layout/hierarchy2"/>
    <dgm:cxn modelId="{C35DE728-236F-4D48-8577-44514F8B86C7}" type="presParOf" srcId="{1B175BCD-7DDB-204A-89C1-B8346F8FFDBA}" destId="{29D6FD3A-B2CC-F548-A0F4-C76BCA29E4CE}" srcOrd="1" destOrd="0" presId="urn:microsoft.com/office/officeart/2005/8/layout/hierarchy2"/>
    <dgm:cxn modelId="{94BB77B1-2CB9-B548-A733-C63B0BC9E9EA}" type="presParOf" srcId="{29D6FD3A-B2CC-F548-A0F4-C76BCA29E4CE}" destId="{BDE89A37-977E-A84C-A0C5-DBFBD8401845}" srcOrd="0" destOrd="0" presId="urn:microsoft.com/office/officeart/2005/8/layout/hierarchy2"/>
    <dgm:cxn modelId="{4CEF0461-1662-E241-8A3A-1FBED350DA4A}" type="presParOf" srcId="{29D6FD3A-B2CC-F548-A0F4-C76BCA29E4CE}" destId="{C001F294-2A81-CD4A-A685-651C1B5ACF8A}" srcOrd="1" destOrd="0" presId="urn:microsoft.com/office/officeart/2005/8/layout/hierarchy2"/>
    <dgm:cxn modelId="{DEF9404B-6AB3-7849-9EB8-1C5BB96A3055}" type="presParOf" srcId="{1B175BCD-7DDB-204A-89C1-B8346F8FFDBA}" destId="{98BAD4BC-9198-6A48-A166-FC6B0E2A9884}" srcOrd="2" destOrd="0" presId="urn:microsoft.com/office/officeart/2005/8/layout/hierarchy2"/>
    <dgm:cxn modelId="{F639FC2E-5BFD-2B41-B772-79BC25161366}" type="presParOf" srcId="{98BAD4BC-9198-6A48-A166-FC6B0E2A9884}" destId="{D629C2FE-5194-D447-9C84-66DF1E88E0B6}" srcOrd="0" destOrd="0" presId="urn:microsoft.com/office/officeart/2005/8/layout/hierarchy2"/>
    <dgm:cxn modelId="{0B3FA49C-75DA-FD4F-BA7C-BA0F4B14971C}" type="presParOf" srcId="{1B175BCD-7DDB-204A-89C1-B8346F8FFDBA}" destId="{CEC44F2D-D8BF-834C-B639-B02AA47FCF20}" srcOrd="3" destOrd="0" presId="urn:microsoft.com/office/officeart/2005/8/layout/hierarchy2"/>
    <dgm:cxn modelId="{A41CBE98-CEF1-6E45-AF87-A9553CD1CD2A}" type="presParOf" srcId="{CEC44F2D-D8BF-834C-B639-B02AA47FCF20}" destId="{A2096643-EBD2-924E-83D4-0657D5EAAA70}" srcOrd="0" destOrd="0" presId="urn:microsoft.com/office/officeart/2005/8/layout/hierarchy2"/>
    <dgm:cxn modelId="{985739E6-3188-3F48-9B95-6B8BC84A26A5}" type="presParOf" srcId="{CEC44F2D-D8BF-834C-B639-B02AA47FCF20}" destId="{F8DDCD5D-0368-614E-A018-E43294AB35AA}" srcOrd="1" destOrd="0" presId="urn:microsoft.com/office/officeart/2005/8/layout/hierarchy2"/>
    <dgm:cxn modelId="{46B494B9-1FDC-7F4F-99EA-40D22971CB75}" type="presParOf" srcId="{033D345A-CC92-DD41-8655-E894D6B622C2}" destId="{C5FB3B2D-FFE6-E648-A128-3486F9C86B9B}" srcOrd="10" destOrd="0" presId="urn:microsoft.com/office/officeart/2005/8/layout/hierarchy2"/>
    <dgm:cxn modelId="{31603F3D-4FD1-5D49-8A09-B8DAB87125FB}" type="presParOf" srcId="{C5FB3B2D-FFE6-E648-A128-3486F9C86B9B}" destId="{46100AB3-19EA-0D41-9596-B344A035903D}" srcOrd="0" destOrd="0" presId="urn:microsoft.com/office/officeart/2005/8/layout/hierarchy2"/>
    <dgm:cxn modelId="{BD9134CF-1A45-0241-ABDE-05EC8D292E16}" type="presParOf" srcId="{033D345A-CC92-DD41-8655-E894D6B622C2}" destId="{DC2F956E-215B-0549-BC73-FC3A6042EABB}" srcOrd="11" destOrd="0" presId="urn:microsoft.com/office/officeart/2005/8/layout/hierarchy2"/>
    <dgm:cxn modelId="{58D69AA7-6183-694F-9E0F-368CA633EAA2}" type="presParOf" srcId="{DC2F956E-215B-0549-BC73-FC3A6042EABB}" destId="{B6DB1B31-47D9-D649-98AD-D380874FBDAD}" srcOrd="0" destOrd="0" presId="urn:microsoft.com/office/officeart/2005/8/layout/hierarchy2"/>
    <dgm:cxn modelId="{54251320-74FA-D140-BC23-83452AB6A522}" type="presParOf" srcId="{DC2F956E-215B-0549-BC73-FC3A6042EABB}" destId="{6540C6A1-ADB9-7B4A-8998-B0016DA08F86}" srcOrd="1" destOrd="0" presId="urn:microsoft.com/office/officeart/2005/8/layout/hierarchy2"/>
    <dgm:cxn modelId="{3430FF68-8FB3-1E48-910E-751428E41E69}" type="presParOf" srcId="{6540C6A1-ADB9-7B4A-8998-B0016DA08F86}" destId="{6665DEC4-6C4A-544C-8D4A-A6FDD960A32B}" srcOrd="0" destOrd="0" presId="urn:microsoft.com/office/officeart/2005/8/layout/hierarchy2"/>
    <dgm:cxn modelId="{2840D707-83D1-014F-ACC6-208D46CDA494}" type="presParOf" srcId="{6665DEC4-6C4A-544C-8D4A-A6FDD960A32B}" destId="{B9871723-D528-A441-A921-0EFFEE441794}" srcOrd="0" destOrd="0" presId="urn:microsoft.com/office/officeart/2005/8/layout/hierarchy2"/>
    <dgm:cxn modelId="{79F11943-BE2A-EE45-9848-4557981C1BD3}" type="presParOf" srcId="{6540C6A1-ADB9-7B4A-8998-B0016DA08F86}" destId="{448221E0-79B1-5747-97DE-7EA724F967D1}" srcOrd="1" destOrd="0" presId="urn:microsoft.com/office/officeart/2005/8/layout/hierarchy2"/>
    <dgm:cxn modelId="{7FD7CF44-BC0F-7F46-8CA1-887322C7D530}" type="presParOf" srcId="{448221E0-79B1-5747-97DE-7EA724F967D1}" destId="{D6EE7881-26AD-BB49-A031-9E50D515EB07}" srcOrd="0" destOrd="0" presId="urn:microsoft.com/office/officeart/2005/8/layout/hierarchy2"/>
    <dgm:cxn modelId="{72970D01-DD5C-EA4E-A427-AA7424DCE67C}" type="presParOf" srcId="{448221E0-79B1-5747-97DE-7EA724F967D1}" destId="{4BC4BCCE-2411-5745-BBDB-1D1162C80261}"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A592C6E-CFD3-E547-BD52-5A0A133D09B1}" type="doc">
      <dgm:prSet loTypeId="urn:microsoft.com/office/officeart/2005/8/layout/hierarchy2" loCatId="" qsTypeId="urn:microsoft.com/office/officeart/2005/8/quickstyle/simple4" qsCatId="simple" csTypeId="urn:microsoft.com/office/officeart/2005/8/colors/accent1_2#12" csCatId="accent1" phldr="1"/>
      <dgm:spPr/>
      <dgm:t>
        <a:bodyPr/>
        <a:lstStyle/>
        <a:p>
          <a:endParaRPr lang="en-US"/>
        </a:p>
      </dgm:t>
    </dgm:pt>
    <dgm:pt modelId="{90BD6D45-63E4-034F-BC43-C8AD5A5C8476}">
      <dgm:prSet phldrT="[Text]" custT="1"/>
      <dgm:spPr>
        <a:solidFill>
          <a:srgbClr val="993300"/>
        </a:solidFill>
      </dgm:spPr>
      <dgm:t>
        <a:bodyPr/>
        <a:lstStyle/>
        <a:p>
          <a:r>
            <a:rPr lang="en-US" sz="2000" dirty="0" smtClean="0"/>
            <a:t>Loss of Species and Biodiversity</a:t>
          </a:r>
          <a:endParaRPr lang="en-US" sz="2000" dirty="0"/>
        </a:p>
      </dgm:t>
    </dgm:pt>
    <dgm:pt modelId="{1E5255F9-8866-C943-ACC5-4A904C239367}" type="parTrans" cxnId="{AAB4164B-F114-874B-BE58-8D92A99FF669}">
      <dgm:prSet/>
      <dgm:spPr/>
      <dgm:t>
        <a:bodyPr/>
        <a:lstStyle/>
        <a:p>
          <a:endParaRPr lang="en-US"/>
        </a:p>
      </dgm:t>
    </dgm:pt>
    <dgm:pt modelId="{835D9444-4354-A94D-AC10-6DA35FFED744}" type="sibTrans" cxnId="{AAB4164B-F114-874B-BE58-8D92A99FF669}">
      <dgm:prSet/>
      <dgm:spPr/>
      <dgm:t>
        <a:bodyPr/>
        <a:lstStyle/>
        <a:p>
          <a:endParaRPr lang="en-US"/>
        </a:p>
      </dgm:t>
    </dgm:pt>
    <dgm:pt modelId="{4243B7B1-04C3-2449-92EE-D9713AE4AA7D}">
      <dgm:prSet phldrT="[Text]"/>
      <dgm:spPr>
        <a:solidFill>
          <a:schemeClr val="tx1"/>
        </a:solidFill>
      </dgm:spPr>
      <dgm:t>
        <a:bodyPr/>
        <a:lstStyle/>
        <a:p>
          <a:r>
            <a:rPr lang="en-US" dirty="0" smtClean="0"/>
            <a:t>Crop Monoculture</a:t>
          </a:r>
          <a:endParaRPr lang="en-US" dirty="0"/>
        </a:p>
      </dgm:t>
    </dgm:pt>
    <dgm:pt modelId="{54879A8A-785D-974B-A030-3D9F3F474A47}" type="parTrans" cxnId="{D8D63006-3ED7-4041-9DA7-5CF29AECC6C8}">
      <dgm:prSet/>
      <dgm:spPr/>
      <dgm:t>
        <a:bodyPr/>
        <a:lstStyle/>
        <a:p>
          <a:endParaRPr lang="en-US" dirty="0"/>
        </a:p>
      </dgm:t>
    </dgm:pt>
    <dgm:pt modelId="{9862FEF6-534B-A646-AB17-2DE6FBB7DC77}" type="sibTrans" cxnId="{D8D63006-3ED7-4041-9DA7-5CF29AECC6C8}">
      <dgm:prSet/>
      <dgm:spPr/>
      <dgm:t>
        <a:bodyPr/>
        <a:lstStyle/>
        <a:p>
          <a:endParaRPr lang="en-US"/>
        </a:p>
      </dgm:t>
    </dgm:pt>
    <dgm:pt modelId="{24E4D333-3ADF-7949-8FC3-C29D63D1ED31}">
      <dgm:prSet phldrT="[Text]"/>
      <dgm:spPr>
        <a:solidFill>
          <a:schemeClr val="bg2"/>
        </a:solidFill>
      </dgm:spPr>
      <dgm:t>
        <a:bodyPr/>
        <a:lstStyle/>
        <a:p>
          <a:r>
            <a:rPr lang="en-US" dirty="0" smtClean="0">
              <a:solidFill>
                <a:srgbClr val="FFFFFF"/>
              </a:solidFill>
            </a:rPr>
            <a:t>Hunger</a:t>
          </a:r>
          <a:endParaRPr lang="en-US" dirty="0">
            <a:solidFill>
              <a:srgbClr val="FFFFFF"/>
            </a:solidFill>
          </a:endParaRPr>
        </a:p>
      </dgm:t>
    </dgm:pt>
    <dgm:pt modelId="{EAE5946D-1914-F449-B292-18652ABF7262}" type="parTrans" cxnId="{2049DED4-2F92-F34C-9D36-BE75F38CE519}">
      <dgm:prSet/>
      <dgm:spPr/>
      <dgm:t>
        <a:bodyPr/>
        <a:lstStyle/>
        <a:p>
          <a:endParaRPr lang="en-US" dirty="0"/>
        </a:p>
      </dgm:t>
    </dgm:pt>
    <dgm:pt modelId="{3555F4AF-F3DD-BA4B-8557-6F35901D39C5}" type="sibTrans" cxnId="{2049DED4-2F92-F34C-9D36-BE75F38CE519}">
      <dgm:prSet/>
      <dgm:spPr/>
      <dgm:t>
        <a:bodyPr/>
        <a:lstStyle/>
        <a:p>
          <a:endParaRPr lang="en-US"/>
        </a:p>
      </dgm:t>
    </dgm:pt>
    <dgm:pt modelId="{EC63EA6F-A72D-8D4E-AFF3-A2386B26B1BF}">
      <dgm:prSet phldrT="[Text]"/>
      <dgm:spPr>
        <a:solidFill>
          <a:schemeClr val="tx1"/>
        </a:solidFill>
      </dgm:spPr>
      <dgm:t>
        <a:bodyPr/>
        <a:lstStyle/>
        <a:p>
          <a:r>
            <a:rPr lang="en-US" dirty="0" smtClean="0"/>
            <a:t>Loss of Medically Valuable species</a:t>
          </a:r>
          <a:endParaRPr lang="en-US" dirty="0"/>
        </a:p>
      </dgm:t>
    </dgm:pt>
    <dgm:pt modelId="{DE2A7FD0-3FFB-A64E-98E7-D92C4105A423}" type="parTrans" cxnId="{A0F5C494-E261-0545-9B2F-76623AB2D223}">
      <dgm:prSet/>
      <dgm:spPr/>
      <dgm:t>
        <a:bodyPr/>
        <a:lstStyle/>
        <a:p>
          <a:endParaRPr lang="en-US" dirty="0"/>
        </a:p>
      </dgm:t>
    </dgm:pt>
    <dgm:pt modelId="{48B1356B-1F32-0C47-9756-235630B3FAE3}" type="sibTrans" cxnId="{A0F5C494-E261-0545-9B2F-76623AB2D223}">
      <dgm:prSet/>
      <dgm:spPr/>
      <dgm:t>
        <a:bodyPr/>
        <a:lstStyle/>
        <a:p>
          <a:endParaRPr lang="en-US"/>
        </a:p>
      </dgm:t>
    </dgm:pt>
    <dgm:pt modelId="{555C2542-8310-2743-8698-B272D11FA016}">
      <dgm:prSet phldrT="[Text]"/>
      <dgm:spPr>
        <a:solidFill>
          <a:schemeClr val="bg2"/>
        </a:solidFill>
      </dgm:spPr>
      <dgm:t>
        <a:bodyPr/>
        <a:lstStyle/>
        <a:p>
          <a:r>
            <a:rPr lang="en-US" dirty="0" smtClean="0"/>
            <a:t>Fewer medicinals</a:t>
          </a:r>
          <a:endParaRPr lang="en-US" dirty="0"/>
        </a:p>
      </dgm:t>
    </dgm:pt>
    <dgm:pt modelId="{80690A8D-861A-7B4F-8B37-DC8140CF5FED}" type="parTrans" cxnId="{90292AFA-5618-E746-B354-75CDE1612A15}">
      <dgm:prSet/>
      <dgm:spPr/>
      <dgm:t>
        <a:bodyPr/>
        <a:lstStyle/>
        <a:p>
          <a:endParaRPr lang="en-US" dirty="0"/>
        </a:p>
      </dgm:t>
    </dgm:pt>
    <dgm:pt modelId="{FC2E41F0-544A-EB4E-91D6-5253583BA442}" type="sibTrans" cxnId="{90292AFA-5618-E746-B354-75CDE1612A15}">
      <dgm:prSet/>
      <dgm:spPr/>
      <dgm:t>
        <a:bodyPr/>
        <a:lstStyle/>
        <a:p>
          <a:endParaRPr lang="en-US"/>
        </a:p>
      </dgm:t>
    </dgm:pt>
    <dgm:pt modelId="{C138A535-8B39-F24C-B456-F79C85453103}">
      <dgm:prSet/>
      <dgm:spPr>
        <a:solidFill>
          <a:schemeClr val="tx1"/>
        </a:solidFill>
      </dgm:spPr>
      <dgm:t>
        <a:bodyPr/>
        <a:lstStyle/>
        <a:p>
          <a:r>
            <a:rPr lang="en-US" dirty="0" smtClean="0"/>
            <a:t>Weakened Web of Life</a:t>
          </a:r>
          <a:endParaRPr lang="en-US" dirty="0"/>
        </a:p>
      </dgm:t>
    </dgm:pt>
    <dgm:pt modelId="{F5F07BD3-0BB5-FB4A-ACAC-C9FE4F13353D}" type="parTrans" cxnId="{BC585AE4-9FDC-CD41-8581-1E5BCA872171}">
      <dgm:prSet/>
      <dgm:spPr/>
      <dgm:t>
        <a:bodyPr/>
        <a:lstStyle/>
        <a:p>
          <a:endParaRPr lang="en-US" dirty="0"/>
        </a:p>
      </dgm:t>
    </dgm:pt>
    <dgm:pt modelId="{6B93CC3A-32BC-0B45-A452-C7A5247DAC54}" type="sibTrans" cxnId="{BC585AE4-9FDC-CD41-8581-1E5BCA872171}">
      <dgm:prSet/>
      <dgm:spPr/>
      <dgm:t>
        <a:bodyPr/>
        <a:lstStyle/>
        <a:p>
          <a:endParaRPr lang="en-US"/>
        </a:p>
      </dgm:t>
    </dgm:pt>
    <dgm:pt modelId="{E98D5D2A-C113-CD40-A5A4-D692192B538C}">
      <dgm:prSet/>
      <dgm:spPr>
        <a:solidFill>
          <a:schemeClr val="tx1"/>
        </a:solidFill>
      </dgm:spPr>
      <dgm:t>
        <a:bodyPr/>
        <a:lstStyle/>
        <a:p>
          <a:r>
            <a:rPr lang="en-US" dirty="0" smtClean="0"/>
            <a:t>Decline in nature’s services</a:t>
          </a:r>
          <a:endParaRPr lang="en-US" dirty="0"/>
        </a:p>
      </dgm:t>
    </dgm:pt>
    <dgm:pt modelId="{3B51D6FE-1D48-DD4B-A2F9-8CAEE0A9AAE1}" type="parTrans" cxnId="{7B722FC4-2F54-B94F-8D64-AAEDA9E6B12C}">
      <dgm:prSet/>
      <dgm:spPr/>
      <dgm:t>
        <a:bodyPr/>
        <a:lstStyle/>
        <a:p>
          <a:endParaRPr lang="en-US" dirty="0"/>
        </a:p>
      </dgm:t>
    </dgm:pt>
    <dgm:pt modelId="{1A89E13D-7506-384B-9A50-9431322DD182}" type="sibTrans" cxnId="{7B722FC4-2F54-B94F-8D64-AAEDA9E6B12C}">
      <dgm:prSet/>
      <dgm:spPr/>
      <dgm:t>
        <a:bodyPr/>
        <a:lstStyle/>
        <a:p>
          <a:endParaRPr lang="en-US"/>
        </a:p>
      </dgm:t>
    </dgm:pt>
    <dgm:pt modelId="{92AAFABB-20E9-C047-9D00-6A4BDF9CDCF8}">
      <dgm:prSet/>
      <dgm:spPr>
        <a:solidFill>
          <a:schemeClr val="bg2"/>
        </a:solidFill>
      </dgm:spPr>
      <dgm:t>
        <a:bodyPr/>
        <a:lstStyle/>
        <a:p>
          <a:r>
            <a:rPr lang="en-US" dirty="0" smtClean="0"/>
            <a:t>Loss of resiliency/imbalance</a:t>
          </a:r>
          <a:endParaRPr lang="en-US" dirty="0"/>
        </a:p>
      </dgm:t>
    </dgm:pt>
    <dgm:pt modelId="{2DAD27E8-1F9D-0C4C-B172-12FE9698A1C5}" type="parTrans" cxnId="{27E3BFB5-57F0-0840-86DB-650E80F6E13B}">
      <dgm:prSet/>
      <dgm:spPr/>
      <dgm:t>
        <a:bodyPr/>
        <a:lstStyle/>
        <a:p>
          <a:endParaRPr lang="en-US" dirty="0"/>
        </a:p>
      </dgm:t>
    </dgm:pt>
    <dgm:pt modelId="{00518BB4-E805-B743-B07D-97317C727A7E}" type="sibTrans" cxnId="{27E3BFB5-57F0-0840-86DB-650E80F6E13B}">
      <dgm:prSet/>
      <dgm:spPr/>
      <dgm:t>
        <a:bodyPr/>
        <a:lstStyle/>
        <a:p>
          <a:endParaRPr lang="en-US"/>
        </a:p>
      </dgm:t>
    </dgm:pt>
    <dgm:pt modelId="{6FA4D3E0-354E-434B-84DB-147D5753DB8D}">
      <dgm:prSet/>
      <dgm:spPr>
        <a:solidFill>
          <a:schemeClr val="bg2"/>
        </a:solidFill>
      </dgm:spPr>
      <dgm:t>
        <a:bodyPr/>
        <a:lstStyle/>
        <a:p>
          <a:r>
            <a:rPr lang="en-US" dirty="0" smtClean="0"/>
            <a:t>Waste disposal </a:t>
          </a:r>
          <a:endParaRPr lang="en-US" dirty="0">
            <a:solidFill>
              <a:srgbClr val="FF0000"/>
            </a:solidFill>
          </a:endParaRPr>
        </a:p>
      </dgm:t>
    </dgm:pt>
    <dgm:pt modelId="{C917144D-A465-9D40-A363-D6CF74AF1056}" type="parTrans" cxnId="{2F197BEF-FB9C-5249-9B33-4F2F33278D4D}">
      <dgm:prSet/>
      <dgm:spPr/>
      <dgm:t>
        <a:bodyPr/>
        <a:lstStyle/>
        <a:p>
          <a:endParaRPr lang="en-US" dirty="0"/>
        </a:p>
      </dgm:t>
    </dgm:pt>
    <dgm:pt modelId="{FA33658D-619C-E545-AA92-BE2D04EBA2C1}" type="sibTrans" cxnId="{2F197BEF-FB9C-5249-9B33-4F2F33278D4D}">
      <dgm:prSet/>
      <dgm:spPr/>
      <dgm:t>
        <a:bodyPr/>
        <a:lstStyle/>
        <a:p>
          <a:endParaRPr lang="en-US"/>
        </a:p>
      </dgm:t>
    </dgm:pt>
    <dgm:pt modelId="{E6926F6D-30BA-8B42-A724-96D765CCCE82}" type="pres">
      <dgm:prSet presAssocID="{BA592C6E-CFD3-E547-BD52-5A0A133D09B1}" presName="diagram" presStyleCnt="0">
        <dgm:presLayoutVars>
          <dgm:chPref val="1"/>
          <dgm:dir/>
          <dgm:animOne val="branch"/>
          <dgm:animLvl val="lvl"/>
          <dgm:resizeHandles val="exact"/>
        </dgm:presLayoutVars>
      </dgm:prSet>
      <dgm:spPr/>
      <dgm:t>
        <a:bodyPr/>
        <a:lstStyle/>
        <a:p>
          <a:endParaRPr lang="en-US"/>
        </a:p>
      </dgm:t>
    </dgm:pt>
    <dgm:pt modelId="{7F144DD8-0A17-0648-B3A0-B7F49D523DDE}" type="pres">
      <dgm:prSet presAssocID="{90BD6D45-63E4-034F-BC43-C8AD5A5C8476}" presName="root1" presStyleCnt="0"/>
      <dgm:spPr/>
    </dgm:pt>
    <dgm:pt modelId="{0ADDC312-B88C-CF43-B451-C4CC8AB754E7}" type="pres">
      <dgm:prSet presAssocID="{90BD6D45-63E4-034F-BC43-C8AD5A5C8476}" presName="LevelOneTextNode" presStyleLbl="node0" presStyleIdx="0" presStyleCnt="1" custScaleX="89645" custScaleY="87445" custLinFactNeighborX="-126" custLinFactNeighborY="-20575">
        <dgm:presLayoutVars>
          <dgm:chPref val="3"/>
        </dgm:presLayoutVars>
      </dgm:prSet>
      <dgm:spPr/>
      <dgm:t>
        <a:bodyPr/>
        <a:lstStyle/>
        <a:p>
          <a:endParaRPr lang="en-US"/>
        </a:p>
      </dgm:t>
    </dgm:pt>
    <dgm:pt modelId="{033D345A-CC92-DD41-8655-E894D6B622C2}" type="pres">
      <dgm:prSet presAssocID="{90BD6D45-63E4-034F-BC43-C8AD5A5C8476}" presName="level2hierChild" presStyleCnt="0"/>
      <dgm:spPr/>
    </dgm:pt>
    <dgm:pt modelId="{90BB4786-C725-664C-AB5F-E88EC77F75EA}" type="pres">
      <dgm:prSet presAssocID="{54879A8A-785D-974B-A030-3D9F3F474A47}" presName="conn2-1" presStyleLbl="parChTrans1D2" presStyleIdx="0" presStyleCnt="4"/>
      <dgm:spPr/>
      <dgm:t>
        <a:bodyPr/>
        <a:lstStyle/>
        <a:p>
          <a:endParaRPr lang="en-US"/>
        </a:p>
      </dgm:t>
    </dgm:pt>
    <dgm:pt modelId="{E08E2004-4B9D-9C4D-B127-D0CAE22E69A5}" type="pres">
      <dgm:prSet presAssocID="{54879A8A-785D-974B-A030-3D9F3F474A47}" presName="connTx" presStyleLbl="parChTrans1D2" presStyleIdx="0" presStyleCnt="4"/>
      <dgm:spPr/>
      <dgm:t>
        <a:bodyPr/>
        <a:lstStyle/>
        <a:p>
          <a:endParaRPr lang="en-US"/>
        </a:p>
      </dgm:t>
    </dgm:pt>
    <dgm:pt modelId="{9443BAA7-641A-1849-BCE5-D13DF51B11AC}" type="pres">
      <dgm:prSet presAssocID="{4243B7B1-04C3-2449-92EE-D9713AE4AA7D}" presName="root2" presStyleCnt="0"/>
      <dgm:spPr/>
    </dgm:pt>
    <dgm:pt modelId="{E3163304-6659-5047-93C6-92FC5DE244D5}" type="pres">
      <dgm:prSet presAssocID="{4243B7B1-04C3-2449-92EE-D9713AE4AA7D}" presName="LevelTwoTextNode" presStyleLbl="node2" presStyleIdx="0" presStyleCnt="4" custScaleX="72041" custScaleY="53690" custLinFactNeighborX="-26190" custLinFactNeighborY="-23377">
        <dgm:presLayoutVars>
          <dgm:chPref val="3"/>
        </dgm:presLayoutVars>
      </dgm:prSet>
      <dgm:spPr/>
      <dgm:t>
        <a:bodyPr/>
        <a:lstStyle/>
        <a:p>
          <a:endParaRPr lang="en-US"/>
        </a:p>
      </dgm:t>
    </dgm:pt>
    <dgm:pt modelId="{17789220-262F-2E46-BF4E-D75665EBBE6D}" type="pres">
      <dgm:prSet presAssocID="{4243B7B1-04C3-2449-92EE-D9713AE4AA7D}" presName="level3hierChild" presStyleCnt="0"/>
      <dgm:spPr/>
    </dgm:pt>
    <dgm:pt modelId="{B11FF4CC-EB49-8D4B-A0A2-D671374AAE40}" type="pres">
      <dgm:prSet presAssocID="{EAE5946D-1914-F449-B292-18652ABF7262}" presName="conn2-1" presStyleLbl="parChTrans1D3" presStyleIdx="0" presStyleCnt="4"/>
      <dgm:spPr/>
      <dgm:t>
        <a:bodyPr/>
        <a:lstStyle/>
        <a:p>
          <a:endParaRPr lang="en-US"/>
        </a:p>
      </dgm:t>
    </dgm:pt>
    <dgm:pt modelId="{7B41078A-29D7-1049-927E-032E4351C64E}" type="pres">
      <dgm:prSet presAssocID="{EAE5946D-1914-F449-B292-18652ABF7262}" presName="connTx" presStyleLbl="parChTrans1D3" presStyleIdx="0" presStyleCnt="4"/>
      <dgm:spPr/>
      <dgm:t>
        <a:bodyPr/>
        <a:lstStyle/>
        <a:p>
          <a:endParaRPr lang="en-US"/>
        </a:p>
      </dgm:t>
    </dgm:pt>
    <dgm:pt modelId="{90C9FABE-9CD7-6C4A-AD18-BA0BA342A649}" type="pres">
      <dgm:prSet presAssocID="{24E4D333-3ADF-7949-8FC3-C29D63D1ED31}" presName="root2" presStyleCnt="0"/>
      <dgm:spPr/>
    </dgm:pt>
    <dgm:pt modelId="{458C5CCF-BF67-844C-9BB5-C95F8639F08B}" type="pres">
      <dgm:prSet presAssocID="{24E4D333-3ADF-7949-8FC3-C29D63D1ED31}" presName="LevelTwoTextNode" presStyleLbl="node3" presStyleIdx="0" presStyleCnt="4" custScaleX="64751" custScaleY="44102" custLinFactNeighborX="-29433" custLinFactNeighborY="-10038">
        <dgm:presLayoutVars>
          <dgm:chPref val="3"/>
        </dgm:presLayoutVars>
      </dgm:prSet>
      <dgm:spPr/>
      <dgm:t>
        <a:bodyPr/>
        <a:lstStyle/>
        <a:p>
          <a:endParaRPr lang="en-US"/>
        </a:p>
      </dgm:t>
    </dgm:pt>
    <dgm:pt modelId="{218FC3E4-F1D0-024A-A3C0-CB02522ACEDA}" type="pres">
      <dgm:prSet presAssocID="{24E4D333-3ADF-7949-8FC3-C29D63D1ED31}" presName="level3hierChild" presStyleCnt="0"/>
      <dgm:spPr/>
    </dgm:pt>
    <dgm:pt modelId="{39E2321B-DB08-6349-882B-1B431288226C}" type="pres">
      <dgm:prSet presAssocID="{DE2A7FD0-3FFB-A64E-98E7-D92C4105A423}" presName="conn2-1" presStyleLbl="parChTrans1D2" presStyleIdx="1" presStyleCnt="4"/>
      <dgm:spPr/>
      <dgm:t>
        <a:bodyPr/>
        <a:lstStyle/>
        <a:p>
          <a:endParaRPr lang="en-US"/>
        </a:p>
      </dgm:t>
    </dgm:pt>
    <dgm:pt modelId="{33634A29-0738-074E-921D-A5303EF26823}" type="pres">
      <dgm:prSet presAssocID="{DE2A7FD0-3FFB-A64E-98E7-D92C4105A423}" presName="connTx" presStyleLbl="parChTrans1D2" presStyleIdx="1" presStyleCnt="4"/>
      <dgm:spPr/>
      <dgm:t>
        <a:bodyPr/>
        <a:lstStyle/>
        <a:p>
          <a:endParaRPr lang="en-US"/>
        </a:p>
      </dgm:t>
    </dgm:pt>
    <dgm:pt modelId="{C2F6D6A3-18B2-6B40-9BDC-03A262A22A0A}" type="pres">
      <dgm:prSet presAssocID="{EC63EA6F-A72D-8D4E-AFF3-A2386B26B1BF}" presName="root2" presStyleCnt="0"/>
      <dgm:spPr/>
    </dgm:pt>
    <dgm:pt modelId="{6E513EEC-7D18-FE44-A720-45D021B5AD1C}" type="pres">
      <dgm:prSet presAssocID="{EC63EA6F-A72D-8D4E-AFF3-A2386B26B1BF}" presName="LevelTwoTextNode" presStyleLbl="node2" presStyleIdx="1" presStyleCnt="4" custScaleX="74424" custScaleY="79258" custLinFactNeighborX="-25293" custLinFactNeighborY="3031">
        <dgm:presLayoutVars>
          <dgm:chPref val="3"/>
        </dgm:presLayoutVars>
      </dgm:prSet>
      <dgm:spPr/>
      <dgm:t>
        <a:bodyPr/>
        <a:lstStyle/>
        <a:p>
          <a:endParaRPr lang="en-US"/>
        </a:p>
      </dgm:t>
    </dgm:pt>
    <dgm:pt modelId="{62F451EE-05E6-4F48-B398-22D3441C5C28}" type="pres">
      <dgm:prSet presAssocID="{EC63EA6F-A72D-8D4E-AFF3-A2386B26B1BF}" presName="level3hierChild" presStyleCnt="0"/>
      <dgm:spPr/>
    </dgm:pt>
    <dgm:pt modelId="{2C1EFD68-B9E5-2C4F-B3EA-57EFCD162D83}" type="pres">
      <dgm:prSet presAssocID="{80690A8D-861A-7B4F-8B37-DC8140CF5FED}" presName="conn2-1" presStyleLbl="parChTrans1D3" presStyleIdx="1" presStyleCnt="4"/>
      <dgm:spPr/>
      <dgm:t>
        <a:bodyPr/>
        <a:lstStyle/>
        <a:p>
          <a:endParaRPr lang="en-US"/>
        </a:p>
      </dgm:t>
    </dgm:pt>
    <dgm:pt modelId="{19ADE109-F73B-5745-8BBA-485FB18AF9C4}" type="pres">
      <dgm:prSet presAssocID="{80690A8D-861A-7B4F-8B37-DC8140CF5FED}" presName="connTx" presStyleLbl="parChTrans1D3" presStyleIdx="1" presStyleCnt="4"/>
      <dgm:spPr/>
      <dgm:t>
        <a:bodyPr/>
        <a:lstStyle/>
        <a:p>
          <a:endParaRPr lang="en-US"/>
        </a:p>
      </dgm:t>
    </dgm:pt>
    <dgm:pt modelId="{E935904F-06D2-454D-AA22-B48972710CEA}" type="pres">
      <dgm:prSet presAssocID="{555C2542-8310-2743-8698-B272D11FA016}" presName="root2" presStyleCnt="0"/>
      <dgm:spPr/>
    </dgm:pt>
    <dgm:pt modelId="{4F7E9CDD-E9CE-534B-BF31-A570D140EDBE}" type="pres">
      <dgm:prSet presAssocID="{555C2542-8310-2743-8698-B272D11FA016}" presName="LevelTwoTextNode" presStyleLbl="node3" presStyleIdx="1" presStyleCnt="4" custScaleX="68913" custScaleY="44472" custLinFactNeighborX="-26237" custLinFactNeighborY="3523">
        <dgm:presLayoutVars>
          <dgm:chPref val="3"/>
        </dgm:presLayoutVars>
      </dgm:prSet>
      <dgm:spPr/>
      <dgm:t>
        <a:bodyPr/>
        <a:lstStyle/>
        <a:p>
          <a:endParaRPr lang="en-US"/>
        </a:p>
      </dgm:t>
    </dgm:pt>
    <dgm:pt modelId="{79FED82C-9BEB-0E4F-B00C-BDFA912FE37A}" type="pres">
      <dgm:prSet presAssocID="{555C2542-8310-2743-8698-B272D11FA016}" presName="level3hierChild" presStyleCnt="0"/>
      <dgm:spPr/>
    </dgm:pt>
    <dgm:pt modelId="{1112F87C-971B-134E-8197-044CEE3FF9FD}" type="pres">
      <dgm:prSet presAssocID="{F5F07BD3-0BB5-FB4A-ACAC-C9FE4F13353D}" presName="conn2-1" presStyleLbl="parChTrans1D2" presStyleIdx="2" presStyleCnt="4"/>
      <dgm:spPr/>
      <dgm:t>
        <a:bodyPr/>
        <a:lstStyle/>
        <a:p>
          <a:endParaRPr lang="en-US"/>
        </a:p>
      </dgm:t>
    </dgm:pt>
    <dgm:pt modelId="{39C18D6D-52BE-384D-B4E1-67D1D9505AC3}" type="pres">
      <dgm:prSet presAssocID="{F5F07BD3-0BB5-FB4A-ACAC-C9FE4F13353D}" presName="connTx" presStyleLbl="parChTrans1D2" presStyleIdx="2" presStyleCnt="4"/>
      <dgm:spPr/>
      <dgm:t>
        <a:bodyPr/>
        <a:lstStyle/>
        <a:p>
          <a:endParaRPr lang="en-US"/>
        </a:p>
      </dgm:t>
    </dgm:pt>
    <dgm:pt modelId="{E1D13F69-204F-1041-8C49-238EDB76DA09}" type="pres">
      <dgm:prSet presAssocID="{C138A535-8B39-F24C-B456-F79C85453103}" presName="root2" presStyleCnt="0"/>
      <dgm:spPr/>
    </dgm:pt>
    <dgm:pt modelId="{95D3E38E-9261-A243-BFE6-DE1E492B9201}" type="pres">
      <dgm:prSet presAssocID="{C138A535-8B39-F24C-B456-F79C85453103}" presName="LevelTwoTextNode" presStyleLbl="node2" presStyleIdx="2" presStyleCnt="4" custScaleX="71199" custScaleY="54165" custLinFactNeighborX="-23401" custLinFactNeighborY="4769">
        <dgm:presLayoutVars>
          <dgm:chPref val="3"/>
        </dgm:presLayoutVars>
      </dgm:prSet>
      <dgm:spPr/>
      <dgm:t>
        <a:bodyPr/>
        <a:lstStyle/>
        <a:p>
          <a:endParaRPr lang="en-US"/>
        </a:p>
      </dgm:t>
    </dgm:pt>
    <dgm:pt modelId="{9BB19DDD-B06E-8E4A-B3E4-A7E5B31B56CA}" type="pres">
      <dgm:prSet presAssocID="{C138A535-8B39-F24C-B456-F79C85453103}" presName="level3hierChild" presStyleCnt="0"/>
      <dgm:spPr/>
    </dgm:pt>
    <dgm:pt modelId="{10203423-232A-124A-A337-08C059CB122A}" type="pres">
      <dgm:prSet presAssocID="{2DAD27E8-1F9D-0C4C-B172-12FE9698A1C5}" presName="conn2-1" presStyleLbl="parChTrans1D3" presStyleIdx="2" presStyleCnt="4"/>
      <dgm:spPr/>
      <dgm:t>
        <a:bodyPr/>
        <a:lstStyle/>
        <a:p>
          <a:endParaRPr lang="en-US"/>
        </a:p>
      </dgm:t>
    </dgm:pt>
    <dgm:pt modelId="{74AFC92A-0653-E04E-81F3-A623A48F884E}" type="pres">
      <dgm:prSet presAssocID="{2DAD27E8-1F9D-0C4C-B172-12FE9698A1C5}" presName="connTx" presStyleLbl="parChTrans1D3" presStyleIdx="2" presStyleCnt="4"/>
      <dgm:spPr/>
      <dgm:t>
        <a:bodyPr/>
        <a:lstStyle/>
        <a:p>
          <a:endParaRPr lang="en-US"/>
        </a:p>
      </dgm:t>
    </dgm:pt>
    <dgm:pt modelId="{15E091AF-63C8-D34F-ACD5-F57E8540E224}" type="pres">
      <dgm:prSet presAssocID="{92AAFABB-20E9-C047-9D00-6A4BDF9CDCF8}" presName="root2" presStyleCnt="0"/>
      <dgm:spPr/>
    </dgm:pt>
    <dgm:pt modelId="{334280DC-6E3C-174D-BA7D-C8111832741E}" type="pres">
      <dgm:prSet presAssocID="{92AAFABB-20E9-C047-9D00-6A4BDF9CDCF8}" presName="LevelTwoTextNode" presStyleLbl="node3" presStyleIdx="2" presStyleCnt="4" custScaleX="77653" custScaleY="54127" custLinFactNeighborX="-25802" custLinFactNeighborY="21488">
        <dgm:presLayoutVars>
          <dgm:chPref val="3"/>
        </dgm:presLayoutVars>
      </dgm:prSet>
      <dgm:spPr/>
      <dgm:t>
        <a:bodyPr/>
        <a:lstStyle/>
        <a:p>
          <a:endParaRPr lang="en-US"/>
        </a:p>
      </dgm:t>
    </dgm:pt>
    <dgm:pt modelId="{CF74D96E-8F12-4045-AD7D-9ED70DF1D920}" type="pres">
      <dgm:prSet presAssocID="{92AAFABB-20E9-C047-9D00-6A4BDF9CDCF8}" presName="level3hierChild" presStyleCnt="0"/>
      <dgm:spPr/>
    </dgm:pt>
    <dgm:pt modelId="{F9100F71-23C2-D240-9DFF-E1FC9DF1CA09}" type="pres">
      <dgm:prSet presAssocID="{3B51D6FE-1D48-DD4B-A2F9-8CAEE0A9AAE1}" presName="conn2-1" presStyleLbl="parChTrans1D2" presStyleIdx="3" presStyleCnt="4"/>
      <dgm:spPr/>
      <dgm:t>
        <a:bodyPr/>
        <a:lstStyle/>
        <a:p>
          <a:endParaRPr lang="en-US"/>
        </a:p>
      </dgm:t>
    </dgm:pt>
    <dgm:pt modelId="{5C96465B-115D-E647-9A79-32A72B62DF49}" type="pres">
      <dgm:prSet presAssocID="{3B51D6FE-1D48-DD4B-A2F9-8CAEE0A9AAE1}" presName="connTx" presStyleLbl="parChTrans1D2" presStyleIdx="3" presStyleCnt="4"/>
      <dgm:spPr/>
      <dgm:t>
        <a:bodyPr/>
        <a:lstStyle/>
        <a:p>
          <a:endParaRPr lang="en-US"/>
        </a:p>
      </dgm:t>
    </dgm:pt>
    <dgm:pt modelId="{38C7E7B1-E551-B346-AD8E-5E9393DDA9B6}" type="pres">
      <dgm:prSet presAssocID="{E98D5D2A-C113-CD40-A5A4-D692192B538C}" presName="root2" presStyleCnt="0"/>
      <dgm:spPr/>
    </dgm:pt>
    <dgm:pt modelId="{C99986CF-94A2-7440-ABD2-FFE458798DA1}" type="pres">
      <dgm:prSet presAssocID="{E98D5D2A-C113-CD40-A5A4-D692192B538C}" presName="LevelTwoTextNode" presStyleLbl="node2" presStyleIdx="3" presStyleCnt="4" custScaleX="70215" custScaleY="59017" custLinFactNeighborX="-23401" custLinFactNeighborY="13716">
        <dgm:presLayoutVars>
          <dgm:chPref val="3"/>
        </dgm:presLayoutVars>
      </dgm:prSet>
      <dgm:spPr/>
      <dgm:t>
        <a:bodyPr/>
        <a:lstStyle/>
        <a:p>
          <a:endParaRPr lang="en-US"/>
        </a:p>
      </dgm:t>
    </dgm:pt>
    <dgm:pt modelId="{3FFB6D1D-F730-2642-851F-78E0FD32488C}" type="pres">
      <dgm:prSet presAssocID="{E98D5D2A-C113-CD40-A5A4-D692192B538C}" presName="level3hierChild" presStyleCnt="0"/>
      <dgm:spPr/>
    </dgm:pt>
    <dgm:pt modelId="{A17C4ECB-3C5E-D240-B673-A4DBD0073E8F}" type="pres">
      <dgm:prSet presAssocID="{C917144D-A465-9D40-A363-D6CF74AF1056}" presName="conn2-1" presStyleLbl="parChTrans1D3" presStyleIdx="3" presStyleCnt="4"/>
      <dgm:spPr/>
      <dgm:t>
        <a:bodyPr/>
        <a:lstStyle/>
        <a:p>
          <a:endParaRPr lang="en-US"/>
        </a:p>
      </dgm:t>
    </dgm:pt>
    <dgm:pt modelId="{E317791B-45C9-D74D-B222-9CF2B5568209}" type="pres">
      <dgm:prSet presAssocID="{C917144D-A465-9D40-A363-D6CF74AF1056}" presName="connTx" presStyleLbl="parChTrans1D3" presStyleIdx="3" presStyleCnt="4"/>
      <dgm:spPr/>
      <dgm:t>
        <a:bodyPr/>
        <a:lstStyle/>
        <a:p>
          <a:endParaRPr lang="en-US"/>
        </a:p>
      </dgm:t>
    </dgm:pt>
    <dgm:pt modelId="{4431956B-1C36-5F4B-9590-AB48CCBD0297}" type="pres">
      <dgm:prSet presAssocID="{6FA4D3E0-354E-434B-84DB-147D5753DB8D}" presName="root2" presStyleCnt="0"/>
      <dgm:spPr/>
    </dgm:pt>
    <dgm:pt modelId="{DA03D8A4-A1E2-A642-9C48-689B64EFE349}" type="pres">
      <dgm:prSet presAssocID="{6FA4D3E0-354E-434B-84DB-147D5753DB8D}" presName="LevelTwoTextNode" presStyleLbl="node3" presStyleIdx="3" presStyleCnt="4" custScaleX="70164" custScaleY="33825" custLinFactNeighborX="-22028" custLinFactNeighborY="17858">
        <dgm:presLayoutVars>
          <dgm:chPref val="3"/>
        </dgm:presLayoutVars>
      </dgm:prSet>
      <dgm:spPr/>
      <dgm:t>
        <a:bodyPr/>
        <a:lstStyle/>
        <a:p>
          <a:endParaRPr lang="en-US"/>
        </a:p>
      </dgm:t>
    </dgm:pt>
    <dgm:pt modelId="{466BE8B4-C297-744E-97CE-0FE02AA83F12}" type="pres">
      <dgm:prSet presAssocID="{6FA4D3E0-354E-434B-84DB-147D5753DB8D}" presName="level3hierChild" presStyleCnt="0"/>
      <dgm:spPr/>
    </dgm:pt>
  </dgm:ptLst>
  <dgm:cxnLst>
    <dgm:cxn modelId="{DCA52D50-B77A-1247-B1C6-1F49359ACB16}" type="presOf" srcId="{80690A8D-861A-7B4F-8B37-DC8140CF5FED}" destId="{19ADE109-F73B-5745-8BBA-485FB18AF9C4}" srcOrd="1" destOrd="0" presId="urn:microsoft.com/office/officeart/2005/8/layout/hierarchy2"/>
    <dgm:cxn modelId="{D8D63006-3ED7-4041-9DA7-5CF29AECC6C8}" srcId="{90BD6D45-63E4-034F-BC43-C8AD5A5C8476}" destId="{4243B7B1-04C3-2449-92EE-D9713AE4AA7D}" srcOrd="0" destOrd="0" parTransId="{54879A8A-785D-974B-A030-3D9F3F474A47}" sibTransId="{9862FEF6-534B-A646-AB17-2DE6FBB7DC77}"/>
    <dgm:cxn modelId="{4A2FE987-A2B6-4C4B-BF84-47FEA558FF2C}" type="presOf" srcId="{F5F07BD3-0BB5-FB4A-ACAC-C9FE4F13353D}" destId="{39C18D6D-52BE-384D-B4E1-67D1D9505AC3}" srcOrd="1" destOrd="0" presId="urn:microsoft.com/office/officeart/2005/8/layout/hierarchy2"/>
    <dgm:cxn modelId="{752B2C13-78EE-0A49-BE4F-384F664B9831}" type="presOf" srcId="{3B51D6FE-1D48-DD4B-A2F9-8CAEE0A9AAE1}" destId="{5C96465B-115D-E647-9A79-32A72B62DF49}" srcOrd="1" destOrd="0" presId="urn:microsoft.com/office/officeart/2005/8/layout/hierarchy2"/>
    <dgm:cxn modelId="{A0F5C494-E261-0545-9B2F-76623AB2D223}" srcId="{90BD6D45-63E4-034F-BC43-C8AD5A5C8476}" destId="{EC63EA6F-A72D-8D4E-AFF3-A2386B26B1BF}" srcOrd="1" destOrd="0" parTransId="{DE2A7FD0-3FFB-A64E-98E7-D92C4105A423}" sibTransId="{48B1356B-1F32-0C47-9756-235630B3FAE3}"/>
    <dgm:cxn modelId="{BC585AE4-9FDC-CD41-8581-1E5BCA872171}" srcId="{90BD6D45-63E4-034F-BC43-C8AD5A5C8476}" destId="{C138A535-8B39-F24C-B456-F79C85453103}" srcOrd="2" destOrd="0" parTransId="{F5F07BD3-0BB5-FB4A-ACAC-C9FE4F13353D}" sibTransId="{6B93CC3A-32BC-0B45-A452-C7A5247DAC54}"/>
    <dgm:cxn modelId="{AAB4164B-F114-874B-BE58-8D92A99FF669}" srcId="{BA592C6E-CFD3-E547-BD52-5A0A133D09B1}" destId="{90BD6D45-63E4-034F-BC43-C8AD5A5C8476}" srcOrd="0" destOrd="0" parTransId="{1E5255F9-8866-C943-ACC5-4A904C239367}" sibTransId="{835D9444-4354-A94D-AC10-6DA35FFED744}"/>
    <dgm:cxn modelId="{E177D4DC-40B6-EB44-A630-8A934EC2CB9C}" type="presOf" srcId="{EAE5946D-1914-F449-B292-18652ABF7262}" destId="{7B41078A-29D7-1049-927E-032E4351C64E}" srcOrd="1" destOrd="0" presId="urn:microsoft.com/office/officeart/2005/8/layout/hierarchy2"/>
    <dgm:cxn modelId="{27E3BFB5-57F0-0840-86DB-650E80F6E13B}" srcId="{C138A535-8B39-F24C-B456-F79C85453103}" destId="{92AAFABB-20E9-C047-9D00-6A4BDF9CDCF8}" srcOrd="0" destOrd="0" parTransId="{2DAD27E8-1F9D-0C4C-B172-12FE9698A1C5}" sibTransId="{00518BB4-E805-B743-B07D-97317C727A7E}"/>
    <dgm:cxn modelId="{2F197BEF-FB9C-5249-9B33-4F2F33278D4D}" srcId="{E98D5D2A-C113-CD40-A5A4-D692192B538C}" destId="{6FA4D3E0-354E-434B-84DB-147D5753DB8D}" srcOrd="0" destOrd="0" parTransId="{C917144D-A465-9D40-A363-D6CF74AF1056}" sibTransId="{FA33658D-619C-E545-AA92-BE2D04EBA2C1}"/>
    <dgm:cxn modelId="{D88B84AB-26F1-DD4A-ABAF-5E714417F50A}" type="presOf" srcId="{4243B7B1-04C3-2449-92EE-D9713AE4AA7D}" destId="{E3163304-6659-5047-93C6-92FC5DE244D5}" srcOrd="0" destOrd="0" presId="urn:microsoft.com/office/officeart/2005/8/layout/hierarchy2"/>
    <dgm:cxn modelId="{72B9DB73-5E31-BE41-BD72-2D57F93AFB00}" type="presOf" srcId="{C917144D-A465-9D40-A363-D6CF74AF1056}" destId="{E317791B-45C9-D74D-B222-9CF2B5568209}" srcOrd="1" destOrd="0" presId="urn:microsoft.com/office/officeart/2005/8/layout/hierarchy2"/>
    <dgm:cxn modelId="{B01FDA80-D5E2-BC4C-9D1A-69363DA23EA5}" type="presOf" srcId="{3B51D6FE-1D48-DD4B-A2F9-8CAEE0A9AAE1}" destId="{F9100F71-23C2-D240-9DFF-E1FC9DF1CA09}" srcOrd="0" destOrd="0" presId="urn:microsoft.com/office/officeart/2005/8/layout/hierarchy2"/>
    <dgm:cxn modelId="{257929EC-08A6-9148-86DA-347D362BC6EA}" type="presOf" srcId="{BA592C6E-CFD3-E547-BD52-5A0A133D09B1}" destId="{E6926F6D-30BA-8B42-A724-96D765CCCE82}" srcOrd="0" destOrd="0" presId="urn:microsoft.com/office/officeart/2005/8/layout/hierarchy2"/>
    <dgm:cxn modelId="{9E9CE0AD-E7D7-074D-8A38-F66CA3CA54AD}" type="presOf" srcId="{54879A8A-785D-974B-A030-3D9F3F474A47}" destId="{90BB4786-C725-664C-AB5F-E88EC77F75EA}" srcOrd="0" destOrd="0" presId="urn:microsoft.com/office/officeart/2005/8/layout/hierarchy2"/>
    <dgm:cxn modelId="{CDE6D918-82A4-7B47-BE66-03FCBBEA66EC}" type="presOf" srcId="{6FA4D3E0-354E-434B-84DB-147D5753DB8D}" destId="{DA03D8A4-A1E2-A642-9C48-689B64EFE349}" srcOrd="0" destOrd="0" presId="urn:microsoft.com/office/officeart/2005/8/layout/hierarchy2"/>
    <dgm:cxn modelId="{7B722FC4-2F54-B94F-8D64-AAEDA9E6B12C}" srcId="{90BD6D45-63E4-034F-BC43-C8AD5A5C8476}" destId="{E98D5D2A-C113-CD40-A5A4-D692192B538C}" srcOrd="3" destOrd="0" parTransId="{3B51D6FE-1D48-DD4B-A2F9-8CAEE0A9AAE1}" sibTransId="{1A89E13D-7506-384B-9A50-9431322DD182}"/>
    <dgm:cxn modelId="{38FB6727-BAFA-E14F-9C16-C3D4EBE3742C}" type="presOf" srcId="{2DAD27E8-1F9D-0C4C-B172-12FE9698A1C5}" destId="{74AFC92A-0653-E04E-81F3-A623A48F884E}" srcOrd="1" destOrd="0" presId="urn:microsoft.com/office/officeart/2005/8/layout/hierarchy2"/>
    <dgm:cxn modelId="{B5AC6DF7-1A58-7042-914D-A261E177569B}" type="presOf" srcId="{92AAFABB-20E9-C047-9D00-6A4BDF9CDCF8}" destId="{334280DC-6E3C-174D-BA7D-C8111832741E}" srcOrd="0" destOrd="0" presId="urn:microsoft.com/office/officeart/2005/8/layout/hierarchy2"/>
    <dgm:cxn modelId="{0B967CC6-3BA1-944F-B505-F6FDF44EF2D0}" type="presOf" srcId="{EC63EA6F-A72D-8D4E-AFF3-A2386B26B1BF}" destId="{6E513EEC-7D18-FE44-A720-45D021B5AD1C}" srcOrd="0" destOrd="0" presId="urn:microsoft.com/office/officeart/2005/8/layout/hierarchy2"/>
    <dgm:cxn modelId="{55954EB2-81E3-7748-BDF3-FD3406622B94}" type="presOf" srcId="{EAE5946D-1914-F449-B292-18652ABF7262}" destId="{B11FF4CC-EB49-8D4B-A0A2-D671374AAE40}" srcOrd="0" destOrd="0" presId="urn:microsoft.com/office/officeart/2005/8/layout/hierarchy2"/>
    <dgm:cxn modelId="{D98FDCE0-AD5A-684C-8B7C-3536301253D0}" type="presOf" srcId="{C917144D-A465-9D40-A363-D6CF74AF1056}" destId="{A17C4ECB-3C5E-D240-B673-A4DBD0073E8F}" srcOrd="0" destOrd="0" presId="urn:microsoft.com/office/officeart/2005/8/layout/hierarchy2"/>
    <dgm:cxn modelId="{33D91A08-80EF-CC48-BAFB-92E0DAF3B4F6}" type="presOf" srcId="{F5F07BD3-0BB5-FB4A-ACAC-C9FE4F13353D}" destId="{1112F87C-971B-134E-8197-044CEE3FF9FD}" srcOrd="0" destOrd="0" presId="urn:microsoft.com/office/officeart/2005/8/layout/hierarchy2"/>
    <dgm:cxn modelId="{2049DED4-2F92-F34C-9D36-BE75F38CE519}" srcId="{4243B7B1-04C3-2449-92EE-D9713AE4AA7D}" destId="{24E4D333-3ADF-7949-8FC3-C29D63D1ED31}" srcOrd="0" destOrd="0" parTransId="{EAE5946D-1914-F449-B292-18652ABF7262}" sibTransId="{3555F4AF-F3DD-BA4B-8557-6F35901D39C5}"/>
    <dgm:cxn modelId="{FA7F864B-BC54-AD46-AE6F-47CE318D0A08}" type="presOf" srcId="{54879A8A-785D-974B-A030-3D9F3F474A47}" destId="{E08E2004-4B9D-9C4D-B127-D0CAE22E69A5}" srcOrd="1" destOrd="0" presId="urn:microsoft.com/office/officeart/2005/8/layout/hierarchy2"/>
    <dgm:cxn modelId="{5398C8D0-55D1-CA48-92BB-01AB86768BFA}" type="presOf" srcId="{C138A535-8B39-F24C-B456-F79C85453103}" destId="{95D3E38E-9261-A243-BFE6-DE1E492B9201}" srcOrd="0" destOrd="0" presId="urn:microsoft.com/office/officeart/2005/8/layout/hierarchy2"/>
    <dgm:cxn modelId="{90292AFA-5618-E746-B354-75CDE1612A15}" srcId="{EC63EA6F-A72D-8D4E-AFF3-A2386B26B1BF}" destId="{555C2542-8310-2743-8698-B272D11FA016}" srcOrd="0" destOrd="0" parTransId="{80690A8D-861A-7B4F-8B37-DC8140CF5FED}" sibTransId="{FC2E41F0-544A-EB4E-91D6-5253583BA442}"/>
    <dgm:cxn modelId="{8F84A303-EE09-7645-8116-29D0B7327383}" type="presOf" srcId="{DE2A7FD0-3FFB-A64E-98E7-D92C4105A423}" destId="{33634A29-0738-074E-921D-A5303EF26823}" srcOrd="1" destOrd="0" presId="urn:microsoft.com/office/officeart/2005/8/layout/hierarchy2"/>
    <dgm:cxn modelId="{09785994-B308-F244-881B-C0E65F9D8D31}" type="presOf" srcId="{DE2A7FD0-3FFB-A64E-98E7-D92C4105A423}" destId="{39E2321B-DB08-6349-882B-1B431288226C}" srcOrd="0" destOrd="0" presId="urn:microsoft.com/office/officeart/2005/8/layout/hierarchy2"/>
    <dgm:cxn modelId="{C8F008B1-70A9-CD41-B2C5-4C3DA9DCE529}" type="presOf" srcId="{80690A8D-861A-7B4F-8B37-DC8140CF5FED}" destId="{2C1EFD68-B9E5-2C4F-B3EA-57EFCD162D83}" srcOrd="0" destOrd="0" presId="urn:microsoft.com/office/officeart/2005/8/layout/hierarchy2"/>
    <dgm:cxn modelId="{E5127750-350B-1447-BD1F-7D6B46EE2029}" type="presOf" srcId="{90BD6D45-63E4-034F-BC43-C8AD5A5C8476}" destId="{0ADDC312-B88C-CF43-B451-C4CC8AB754E7}" srcOrd="0" destOrd="0" presId="urn:microsoft.com/office/officeart/2005/8/layout/hierarchy2"/>
    <dgm:cxn modelId="{7626166C-1955-9742-85C3-F06FEDD20B43}" type="presOf" srcId="{E98D5D2A-C113-CD40-A5A4-D692192B538C}" destId="{C99986CF-94A2-7440-ABD2-FFE458798DA1}" srcOrd="0" destOrd="0" presId="urn:microsoft.com/office/officeart/2005/8/layout/hierarchy2"/>
    <dgm:cxn modelId="{68E827D1-8463-7449-8464-AA25CACDFE4E}" type="presOf" srcId="{2DAD27E8-1F9D-0C4C-B172-12FE9698A1C5}" destId="{10203423-232A-124A-A337-08C059CB122A}" srcOrd="0" destOrd="0" presId="urn:microsoft.com/office/officeart/2005/8/layout/hierarchy2"/>
    <dgm:cxn modelId="{56446AE2-25B2-A747-8B94-CC2EA219A2CA}" type="presOf" srcId="{24E4D333-3ADF-7949-8FC3-C29D63D1ED31}" destId="{458C5CCF-BF67-844C-9BB5-C95F8639F08B}" srcOrd="0" destOrd="0" presId="urn:microsoft.com/office/officeart/2005/8/layout/hierarchy2"/>
    <dgm:cxn modelId="{6638534B-8D38-9742-B976-2101ED7E781F}" type="presOf" srcId="{555C2542-8310-2743-8698-B272D11FA016}" destId="{4F7E9CDD-E9CE-534B-BF31-A570D140EDBE}" srcOrd="0" destOrd="0" presId="urn:microsoft.com/office/officeart/2005/8/layout/hierarchy2"/>
    <dgm:cxn modelId="{3935CCF5-59AF-6549-8CD2-C5F86CE15273}" type="presParOf" srcId="{E6926F6D-30BA-8B42-A724-96D765CCCE82}" destId="{7F144DD8-0A17-0648-B3A0-B7F49D523DDE}" srcOrd="0" destOrd="0" presId="urn:microsoft.com/office/officeart/2005/8/layout/hierarchy2"/>
    <dgm:cxn modelId="{311DAEEB-BAE7-F54C-8048-53A71CB2D082}" type="presParOf" srcId="{7F144DD8-0A17-0648-B3A0-B7F49D523DDE}" destId="{0ADDC312-B88C-CF43-B451-C4CC8AB754E7}" srcOrd="0" destOrd="0" presId="urn:microsoft.com/office/officeart/2005/8/layout/hierarchy2"/>
    <dgm:cxn modelId="{CE57479D-8AF4-204F-96D5-41FA1BF70A03}" type="presParOf" srcId="{7F144DD8-0A17-0648-B3A0-B7F49D523DDE}" destId="{033D345A-CC92-DD41-8655-E894D6B622C2}" srcOrd="1" destOrd="0" presId="urn:microsoft.com/office/officeart/2005/8/layout/hierarchy2"/>
    <dgm:cxn modelId="{FCD7BE03-CEFE-3549-A373-047252D19B71}" type="presParOf" srcId="{033D345A-CC92-DD41-8655-E894D6B622C2}" destId="{90BB4786-C725-664C-AB5F-E88EC77F75EA}" srcOrd="0" destOrd="0" presId="urn:microsoft.com/office/officeart/2005/8/layout/hierarchy2"/>
    <dgm:cxn modelId="{5074446B-302D-6249-A606-568AB22EF63F}" type="presParOf" srcId="{90BB4786-C725-664C-AB5F-E88EC77F75EA}" destId="{E08E2004-4B9D-9C4D-B127-D0CAE22E69A5}" srcOrd="0" destOrd="0" presId="urn:microsoft.com/office/officeart/2005/8/layout/hierarchy2"/>
    <dgm:cxn modelId="{06CF6B7E-9EE5-DE40-9B05-36724EC41933}" type="presParOf" srcId="{033D345A-CC92-DD41-8655-E894D6B622C2}" destId="{9443BAA7-641A-1849-BCE5-D13DF51B11AC}" srcOrd="1" destOrd="0" presId="urn:microsoft.com/office/officeart/2005/8/layout/hierarchy2"/>
    <dgm:cxn modelId="{A65C0B3C-EF0C-C44C-B7D8-E6D14F246CFA}" type="presParOf" srcId="{9443BAA7-641A-1849-BCE5-D13DF51B11AC}" destId="{E3163304-6659-5047-93C6-92FC5DE244D5}" srcOrd="0" destOrd="0" presId="urn:microsoft.com/office/officeart/2005/8/layout/hierarchy2"/>
    <dgm:cxn modelId="{6551DF73-3F79-BF4E-AD7C-00AA92FA072C}" type="presParOf" srcId="{9443BAA7-641A-1849-BCE5-D13DF51B11AC}" destId="{17789220-262F-2E46-BF4E-D75665EBBE6D}" srcOrd="1" destOrd="0" presId="urn:microsoft.com/office/officeart/2005/8/layout/hierarchy2"/>
    <dgm:cxn modelId="{8E398151-0EA6-B047-BC6A-1A70CB8B464E}" type="presParOf" srcId="{17789220-262F-2E46-BF4E-D75665EBBE6D}" destId="{B11FF4CC-EB49-8D4B-A0A2-D671374AAE40}" srcOrd="0" destOrd="0" presId="urn:microsoft.com/office/officeart/2005/8/layout/hierarchy2"/>
    <dgm:cxn modelId="{AEA0B77F-6DA3-2A43-A18D-477E3D6EDB7A}" type="presParOf" srcId="{B11FF4CC-EB49-8D4B-A0A2-D671374AAE40}" destId="{7B41078A-29D7-1049-927E-032E4351C64E}" srcOrd="0" destOrd="0" presId="urn:microsoft.com/office/officeart/2005/8/layout/hierarchy2"/>
    <dgm:cxn modelId="{E4EE2C3F-6328-3D42-8381-2AFF598AE32C}" type="presParOf" srcId="{17789220-262F-2E46-BF4E-D75665EBBE6D}" destId="{90C9FABE-9CD7-6C4A-AD18-BA0BA342A649}" srcOrd="1" destOrd="0" presId="urn:microsoft.com/office/officeart/2005/8/layout/hierarchy2"/>
    <dgm:cxn modelId="{738A3564-6887-134B-AB39-FD5AEEB1A8D3}" type="presParOf" srcId="{90C9FABE-9CD7-6C4A-AD18-BA0BA342A649}" destId="{458C5CCF-BF67-844C-9BB5-C95F8639F08B}" srcOrd="0" destOrd="0" presId="urn:microsoft.com/office/officeart/2005/8/layout/hierarchy2"/>
    <dgm:cxn modelId="{85EC52A6-FC58-3A4C-A2A0-F78B42DFB921}" type="presParOf" srcId="{90C9FABE-9CD7-6C4A-AD18-BA0BA342A649}" destId="{218FC3E4-F1D0-024A-A3C0-CB02522ACEDA}" srcOrd="1" destOrd="0" presId="urn:microsoft.com/office/officeart/2005/8/layout/hierarchy2"/>
    <dgm:cxn modelId="{47FAAC22-A22C-514A-AE18-56D81993ECBF}" type="presParOf" srcId="{033D345A-CC92-DD41-8655-E894D6B622C2}" destId="{39E2321B-DB08-6349-882B-1B431288226C}" srcOrd="2" destOrd="0" presId="urn:microsoft.com/office/officeart/2005/8/layout/hierarchy2"/>
    <dgm:cxn modelId="{35240319-F79E-9342-B6C5-1DEBEE3ED009}" type="presParOf" srcId="{39E2321B-DB08-6349-882B-1B431288226C}" destId="{33634A29-0738-074E-921D-A5303EF26823}" srcOrd="0" destOrd="0" presId="urn:microsoft.com/office/officeart/2005/8/layout/hierarchy2"/>
    <dgm:cxn modelId="{0A296242-7016-E248-B5D6-A695DCB15351}" type="presParOf" srcId="{033D345A-CC92-DD41-8655-E894D6B622C2}" destId="{C2F6D6A3-18B2-6B40-9BDC-03A262A22A0A}" srcOrd="3" destOrd="0" presId="urn:microsoft.com/office/officeart/2005/8/layout/hierarchy2"/>
    <dgm:cxn modelId="{365DC0CC-A363-0F4E-9995-0F40997B748E}" type="presParOf" srcId="{C2F6D6A3-18B2-6B40-9BDC-03A262A22A0A}" destId="{6E513EEC-7D18-FE44-A720-45D021B5AD1C}" srcOrd="0" destOrd="0" presId="urn:microsoft.com/office/officeart/2005/8/layout/hierarchy2"/>
    <dgm:cxn modelId="{9B5E76E6-FC23-3343-A8BD-D5644D285CB6}" type="presParOf" srcId="{C2F6D6A3-18B2-6B40-9BDC-03A262A22A0A}" destId="{62F451EE-05E6-4F48-B398-22D3441C5C28}" srcOrd="1" destOrd="0" presId="urn:microsoft.com/office/officeart/2005/8/layout/hierarchy2"/>
    <dgm:cxn modelId="{322FEE1B-A084-6A41-9BF0-474D6189238F}" type="presParOf" srcId="{62F451EE-05E6-4F48-B398-22D3441C5C28}" destId="{2C1EFD68-B9E5-2C4F-B3EA-57EFCD162D83}" srcOrd="0" destOrd="0" presId="urn:microsoft.com/office/officeart/2005/8/layout/hierarchy2"/>
    <dgm:cxn modelId="{F02DDBF6-219A-3743-A351-3542B973C829}" type="presParOf" srcId="{2C1EFD68-B9E5-2C4F-B3EA-57EFCD162D83}" destId="{19ADE109-F73B-5745-8BBA-485FB18AF9C4}" srcOrd="0" destOrd="0" presId="urn:microsoft.com/office/officeart/2005/8/layout/hierarchy2"/>
    <dgm:cxn modelId="{E6AA1099-271A-FF48-AA7D-D004FD4715D2}" type="presParOf" srcId="{62F451EE-05E6-4F48-B398-22D3441C5C28}" destId="{E935904F-06D2-454D-AA22-B48972710CEA}" srcOrd="1" destOrd="0" presId="urn:microsoft.com/office/officeart/2005/8/layout/hierarchy2"/>
    <dgm:cxn modelId="{933A0A3D-C547-9D43-BB17-9B89D9F6EE45}" type="presParOf" srcId="{E935904F-06D2-454D-AA22-B48972710CEA}" destId="{4F7E9CDD-E9CE-534B-BF31-A570D140EDBE}" srcOrd="0" destOrd="0" presId="urn:microsoft.com/office/officeart/2005/8/layout/hierarchy2"/>
    <dgm:cxn modelId="{016E1B76-7369-CC47-8748-3762C2F11958}" type="presParOf" srcId="{E935904F-06D2-454D-AA22-B48972710CEA}" destId="{79FED82C-9BEB-0E4F-B00C-BDFA912FE37A}" srcOrd="1" destOrd="0" presId="urn:microsoft.com/office/officeart/2005/8/layout/hierarchy2"/>
    <dgm:cxn modelId="{2152DBA7-8DD1-194A-8E75-080185CDF737}" type="presParOf" srcId="{033D345A-CC92-DD41-8655-E894D6B622C2}" destId="{1112F87C-971B-134E-8197-044CEE3FF9FD}" srcOrd="4" destOrd="0" presId="urn:microsoft.com/office/officeart/2005/8/layout/hierarchy2"/>
    <dgm:cxn modelId="{A9D856BE-EB77-5943-8F2F-2E88AD8749A7}" type="presParOf" srcId="{1112F87C-971B-134E-8197-044CEE3FF9FD}" destId="{39C18D6D-52BE-384D-B4E1-67D1D9505AC3}" srcOrd="0" destOrd="0" presId="urn:microsoft.com/office/officeart/2005/8/layout/hierarchy2"/>
    <dgm:cxn modelId="{EA607F00-2BC7-3648-A9A8-76BD4772B43A}" type="presParOf" srcId="{033D345A-CC92-DD41-8655-E894D6B622C2}" destId="{E1D13F69-204F-1041-8C49-238EDB76DA09}" srcOrd="5" destOrd="0" presId="urn:microsoft.com/office/officeart/2005/8/layout/hierarchy2"/>
    <dgm:cxn modelId="{1D9C89CA-D54D-A940-BC0A-5875E04FB078}" type="presParOf" srcId="{E1D13F69-204F-1041-8C49-238EDB76DA09}" destId="{95D3E38E-9261-A243-BFE6-DE1E492B9201}" srcOrd="0" destOrd="0" presId="urn:microsoft.com/office/officeart/2005/8/layout/hierarchy2"/>
    <dgm:cxn modelId="{0FB212D8-126B-344B-9DC6-4B265CA5460F}" type="presParOf" srcId="{E1D13F69-204F-1041-8C49-238EDB76DA09}" destId="{9BB19DDD-B06E-8E4A-B3E4-A7E5B31B56CA}" srcOrd="1" destOrd="0" presId="urn:microsoft.com/office/officeart/2005/8/layout/hierarchy2"/>
    <dgm:cxn modelId="{B75A5DA9-5DFE-B740-AE94-EBA9C5708301}" type="presParOf" srcId="{9BB19DDD-B06E-8E4A-B3E4-A7E5B31B56CA}" destId="{10203423-232A-124A-A337-08C059CB122A}" srcOrd="0" destOrd="0" presId="urn:microsoft.com/office/officeart/2005/8/layout/hierarchy2"/>
    <dgm:cxn modelId="{3AE9AFCF-65FC-754C-8A07-BBF160A020B2}" type="presParOf" srcId="{10203423-232A-124A-A337-08C059CB122A}" destId="{74AFC92A-0653-E04E-81F3-A623A48F884E}" srcOrd="0" destOrd="0" presId="urn:microsoft.com/office/officeart/2005/8/layout/hierarchy2"/>
    <dgm:cxn modelId="{00EB2A3B-89B8-FC41-B251-500EA94A557D}" type="presParOf" srcId="{9BB19DDD-B06E-8E4A-B3E4-A7E5B31B56CA}" destId="{15E091AF-63C8-D34F-ACD5-F57E8540E224}" srcOrd="1" destOrd="0" presId="urn:microsoft.com/office/officeart/2005/8/layout/hierarchy2"/>
    <dgm:cxn modelId="{EE2DC831-9638-8446-A919-3F18FAE1A59A}" type="presParOf" srcId="{15E091AF-63C8-D34F-ACD5-F57E8540E224}" destId="{334280DC-6E3C-174D-BA7D-C8111832741E}" srcOrd="0" destOrd="0" presId="urn:microsoft.com/office/officeart/2005/8/layout/hierarchy2"/>
    <dgm:cxn modelId="{9E1FDC61-ADB0-1A4A-A2A8-684432EA9036}" type="presParOf" srcId="{15E091AF-63C8-D34F-ACD5-F57E8540E224}" destId="{CF74D96E-8F12-4045-AD7D-9ED70DF1D920}" srcOrd="1" destOrd="0" presId="urn:microsoft.com/office/officeart/2005/8/layout/hierarchy2"/>
    <dgm:cxn modelId="{FA164944-EBB5-3841-81D4-D546BADC7C6B}" type="presParOf" srcId="{033D345A-CC92-DD41-8655-E894D6B622C2}" destId="{F9100F71-23C2-D240-9DFF-E1FC9DF1CA09}" srcOrd="6" destOrd="0" presId="urn:microsoft.com/office/officeart/2005/8/layout/hierarchy2"/>
    <dgm:cxn modelId="{2A31BE29-FD74-254A-843D-F679798B1D03}" type="presParOf" srcId="{F9100F71-23C2-D240-9DFF-E1FC9DF1CA09}" destId="{5C96465B-115D-E647-9A79-32A72B62DF49}" srcOrd="0" destOrd="0" presId="urn:microsoft.com/office/officeart/2005/8/layout/hierarchy2"/>
    <dgm:cxn modelId="{BBB6F3A9-0179-2645-9085-AF2D573808F8}" type="presParOf" srcId="{033D345A-CC92-DD41-8655-E894D6B622C2}" destId="{38C7E7B1-E551-B346-AD8E-5E9393DDA9B6}" srcOrd="7" destOrd="0" presId="urn:microsoft.com/office/officeart/2005/8/layout/hierarchy2"/>
    <dgm:cxn modelId="{5B280A0D-A0CC-E249-837E-C38C6939FBE6}" type="presParOf" srcId="{38C7E7B1-E551-B346-AD8E-5E9393DDA9B6}" destId="{C99986CF-94A2-7440-ABD2-FFE458798DA1}" srcOrd="0" destOrd="0" presId="urn:microsoft.com/office/officeart/2005/8/layout/hierarchy2"/>
    <dgm:cxn modelId="{ABFFE4CD-D211-DD4B-973D-3236C474D0C2}" type="presParOf" srcId="{38C7E7B1-E551-B346-AD8E-5E9393DDA9B6}" destId="{3FFB6D1D-F730-2642-851F-78E0FD32488C}" srcOrd="1" destOrd="0" presId="urn:microsoft.com/office/officeart/2005/8/layout/hierarchy2"/>
    <dgm:cxn modelId="{C958A783-9D0F-6541-A405-F9AAEA075677}" type="presParOf" srcId="{3FFB6D1D-F730-2642-851F-78E0FD32488C}" destId="{A17C4ECB-3C5E-D240-B673-A4DBD0073E8F}" srcOrd="0" destOrd="0" presId="urn:microsoft.com/office/officeart/2005/8/layout/hierarchy2"/>
    <dgm:cxn modelId="{559946D8-F3DC-2542-A994-6B78C3BBCB24}" type="presParOf" srcId="{A17C4ECB-3C5E-D240-B673-A4DBD0073E8F}" destId="{E317791B-45C9-D74D-B222-9CF2B5568209}" srcOrd="0" destOrd="0" presId="urn:microsoft.com/office/officeart/2005/8/layout/hierarchy2"/>
    <dgm:cxn modelId="{8DAFE437-0EA1-234F-A950-4B6CD6675736}" type="presParOf" srcId="{3FFB6D1D-F730-2642-851F-78E0FD32488C}" destId="{4431956B-1C36-5F4B-9590-AB48CCBD0297}" srcOrd="1" destOrd="0" presId="urn:microsoft.com/office/officeart/2005/8/layout/hierarchy2"/>
    <dgm:cxn modelId="{A17D4636-C066-0E45-89DD-20740A20ACFA}" type="presParOf" srcId="{4431956B-1C36-5F4B-9590-AB48CCBD0297}" destId="{DA03D8A4-A1E2-A642-9C48-689B64EFE349}" srcOrd="0" destOrd="0" presId="urn:microsoft.com/office/officeart/2005/8/layout/hierarchy2"/>
    <dgm:cxn modelId="{A4E3B6AE-A24A-8B43-BA99-52AEB278963A}" type="presParOf" srcId="{4431956B-1C36-5F4B-9590-AB48CCBD0297}" destId="{466BE8B4-C297-744E-97CE-0FE02AA83F12}"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1A7CDB5-63F9-E349-AC10-AFDDA2A637FA}" type="doc">
      <dgm:prSet loTypeId="urn:microsoft.com/office/officeart/2008/layout/RadialCluster" loCatId="" qsTypeId="urn:microsoft.com/office/officeart/2005/8/quickstyle/simple4" qsCatId="simple" csTypeId="urn:microsoft.com/office/officeart/2005/8/colors/accent1_2#13" csCatId="accent1" phldr="1"/>
      <dgm:spPr/>
      <dgm:t>
        <a:bodyPr/>
        <a:lstStyle/>
        <a:p>
          <a:endParaRPr lang="en-US"/>
        </a:p>
      </dgm:t>
    </dgm:pt>
    <dgm:pt modelId="{329FD1D9-2535-7444-8F60-3881D8336780}">
      <dgm:prSet phldrT="[Text]"/>
      <dgm:spPr>
        <a:solidFill>
          <a:srgbClr val="5E882F"/>
        </a:solidFill>
        <a:ln>
          <a:solidFill>
            <a:schemeClr val="tx1"/>
          </a:solidFill>
        </a:ln>
        <a:scene3d>
          <a:camera prst="orthographicFront">
            <a:rot lat="0" lon="0" rev="0"/>
          </a:camera>
          <a:lightRig rig="threePt" dir="t"/>
        </a:scene3d>
        <a:sp3d>
          <a:bevelT w="127000"/>
          <a:bevelB w="127000"/>
        </a:sp3d>
      </dgm:spPr>
      <dgm:t>
        <a:bodyPr/>
        <a:lstStyle/>
        <a:p>
          <a:r>
            <a:rPr lang="en-US" dirty="0" smtClean="0"/>
            <a:t>Blog</a:t>
          </a:r>
          <a:endParaRPr lang="en-US" dirty="0"/>
        </a:p>
      </dgm:t>
    </dgm:pt>
    <dgm:pt modelId="{3B3DCCAD-8101-BB44-970B-8AE5FCA0CEAC}" type="parTrans" cxnId="{1581C00A-BE87-7B4A-9167-C29A119D7A26}">
      <dgm:prSet/>
      <dgm:spPr/>
      <dgm:t>
        <a:bodyPr/>
        <a:lstStyle/>
        <a:p>
          <a:endParaRPr lang="en-US"/>
        </a:p>
      </dgm:t>
    </dgm:pt>
    <dgm:pt modelId="{1BCA16F8-4F6E-EC4D-80EC-A6D3A0AC0351}" type="sibTrans" cxnId="{1581C00A-BE87-7B4A-9167-C29A119D7A26}">
      <dgm:prSet/>
      <dgm:spPr/>
      <dgm:t>
        <a:bodyPr/>
        <a:lstStyle/>
        <a:p>
          <a:endParaRPr lang="en-US"/>
        </a:p>
      </dgm:t>
    </dgm:pt>
    <dgm:pt modelId="{299AC1C4-5A22-9A4A-8706-63249614638A}">
      <dgm:prSet phldrT="[Text]"/>
      <dgm:spPr>
        <a:solidFill>
          <a:srgbClr val="25376E"/>
        </a:solidFill>
        <a:scene3d>
          <a:camera prst="orthographicFront"/>
          <a:lightRig rig="threePt" dir="t"/>
        </a:scene3d>
        <a:sp3d>
          <a:bevelT w="127000"/>
          <a:bevelB w="127000"/>
        </a:sp3d>
      </dgm:spPr>
      <dgm:t>
        <a:bodyPr/>
        <a:lstStyle/>
        <a:p>
          <a:r>
            <a:rPr lang="en-US" dirty="0" smtClean="0"/>
            <a:t>Facebook</a:t>
          </a:r>
          <a:endParaRPr lang="en-US" dirty="0"/>
        </a:p>
      </dgm:t>
    </dgm:pt>
    <dgm:pt modelId="{3B155316-151F-7B40-B9D0-9BABA3C2B22F}" type="parTrans" cxnId="{BDAC562A-7029-1B4E-9BD8-38A3821E79DB}">
      <dgm:prSet/>
      <dgm:spPr>
        <a:ln w="38100">
          <a:solidFill>
            <a:srgbClr val="996633"/>
          </a:solidFill>
          <a:headEnd type="stealth"/>
        </a:ln>
      </dgm:spPr>
      <dgm:t>
        <a:bodyPr/>
        <a:lstStyle/>
        <a:p>
          <a:endParaRPr lang="en-US"/>
        </a:p>
      </dgm:t>
    </dgm:pt>
    <dgm:pt modelId="{5BA5CF62-DAC0-6540-9AC7-03B4332E35C2}" type="sibTrans" cxnId="{BDAC562A-7029-1B4E-9BD8-38A3821E79DB}">
      <dgm:prSet/>
      <dgm:spPr/>
      <dgm:t>
        <a:bodyPr/>
        <a:lstStyle/>
        <a:p>
          <a:endParaRPr lang="en-US"/>
        </a:p>
      </dgm:t>
    </dgm:pt>
    <dgm:pt modelId="{0707A786-13E4-E342-809C-D61FA46205ED}">
      <dgm:prSet phldrT="[Text]"/>
      <dgm:spPr>
        <a:solidFill>
          <a:srgbClr val="8C1A12"/>
        </a:solidFill>
        <a:scene3d>
          <a:camera prst="orthographicFront"/>
          <a:lightRig rig="threePt" dir="t"/>
        </a:scene3d>
        <a:sp3d>
          <a:bevelT w="127000"/>
          <a:bevelB w="127000"/>
        </a:sp3d>
      </dgm:spPr>
      <dgm:t>
        <a:bodyPr/>
        <a:lstStyle/>
        <a:p>
          <a:r>
            <a:rPr lang="en-US" dirty="0" smtClean="0"/>
            <a:t>Website</a:t>
          </a:r>
          <a:endParaRPr lang="en-US" dirty="0"/>
        </a:p>
      </dgm:t>
    </dgm:pt>
    <dgm:pt modelId="{445306C8-A35C-2543-B7A2-3ED764CB82CF}" type="parTrans" cxnId="{10430D09-14CE-6B46-B015-BF2EE82F6744}">
      <dgm:prSet/>
      <dgm:spPr>
        <a:ln w="38100">
          <a:solidFill>
            <a:srgbClr val="996633"/>
          </a:solidFill>
          <a:tailEnd type="stealth"/>
        </a:ln>
      </dgm:spPr>
      <dgm:t>
        <a:bodyPr/>
        <a:lstStyle/>
        <a:p>
          <a:endParaRPr lang="en-US"/>
        </a:p>
      </dgm:t>
    </dgm:pt>
    <dgm:pt modelId="{B2D336D7-1D15-BD4B-927B-42CF3F5C377E}" type="sibTrans" cxnId="{10430D09-14CE-6B46-B015-BF2EE82F6744}">
      <dgm:prSet/>
      <dgm:spPr/>
      <dgm:t>
        <a:bodyPr/>
        <a:lstStyle/>
        <a:p>
          <a:endParaRPr lang="en-US"/>
        </a:p>
      </dgm:t>
    </dgm:pt>
    <dgm:pt modelId="{DE3CD385-0DCA-F84C-99FD-7CBDD3C237A1}">
      <dgm:prSet phldrT="[Text]"/>
      <dgm:spPr>
        <a:solidFill>
          <a:srgbClr val="8C1A12"/>
        </a:solidFill>
        <a:scene3d>
          <a:camera prst="orthographicFront"/>
          <a:lightRig rig="threePt" dir="t"/>
        </a:scene3d>
        <a:sp3d>
          <a:bevelT w="127000"/>
          <a:bevelB w="127000"/>
        </a:sp3d>
      </dgm:spPr>
      <dgm:t>
        <a:bodyPr/>
        <a:lstStyle/>
        <a:p>
          <a:r>
            <a:rPr lang="en-US" dirty="0" smtClean="0"/>
            <a:t>Downloadable Resource</a:t>
          </a:r>
          <a:endParaRPr lang="en-US" dirty="0"/>
        </a:p>
      </dgm:t>
    </dgm:pt>
    <dgm:pt modelId="{109EA0A2-951A-D347-93FD-C7182BF96870}" type="parTrans" cxnId="{7B558A1E-22A1-F44C-8892-9684113C1D9E}">
      <dgm:prSet/>
      <dgm:spPr>
        <a:ln w="38100">
          <a:solidFill>
            <a:srgbClr val="996633"/>
          </a:solidFill>
          <a:tailEnd type="stealth"/>
        </a:ln>
      </dgm:spPr>
      <dgm:t>
        <a:bodyPr/>
        <a:lstStyle/>
        <a:p>
          <a:endParaRPr lang="en-US"/>
        </a:p>
      </dgm:t>
    </dgm:pt>
    <dgm:pt modelId="{D27C8C77-B6F4-884C-8151-1EA80597860A}" type="sibTrans" cxnId="{7B558A1E-22A1-F44C-8892-9684113C1D9E}">
      <dgm:prSet/>
      <dgm:spPr/>
      <dgm:t>
        <a:bodyPr/>
        <a:lstStyle/>
        <a:p>
          <a:endParaRPr lang="en-US"/>
        </a:p>
      </dgm:t>
    </dgm:pt>
    <dgm:pt modelId="{512C9508-167D-5148-981C-314E8E5ED27D}">
      <dgm:prSet/>
      <dgm:spPr>
        <a:solidFill>
          <a:srgbClr val="25376E"/>
        </a:solidFill>
        <a:scene3d>
          <a:camera prst="orthographicFront"/>
          <a:lightRig rig="threePt" dir="t"/>
        </a:scene3d>
        <a:sp3d>
          <a:bevelT w="127000"/>
          <a:bevelB w="127000"/>
        </a:sp3d>
      </dgm:spPr>
      <dgm:t>
        <a:bodyPr/>
        <a:lstStyle/>
        <a:p>
          <a:r>
            <a:rPr lang="en-US" dirty="0" smtClean="0"/>
            <a:t>Other Outbound</a:t>
          </a:r>
          <a:endParaRPr lang="en-US" dirty="0"/>
        </a:p>
      </dgm:t>
    </dgm:pt>
    <dgm:pt modelId="{EA95C5EA-351E-7143-B4CC-10B06B82CA1C}" type="parTrans" cxnId="{9D9EC266-E659-EE40-95F5-EC823065672B}">
      <dgm:prSet/>
      <dgm:spPr>
        <a:ln w="38100">
          <a:solidFill>
            <a:srgbClr val="996633"/>
          </a:solidFill>
          <a:headEnd type="stealth"/>
          <a:tailEnd type="none"/>
        </a:ln>
      </dgm:spPr>
      <dgm:t>
        <a:bodyPr/>
        <a:lstStyle/>
        <a:p>
          <a:endParaRPr lang="en-US"/>
        </a:p>
      </dgm:t>
    </dgm:pt>
    <dgm:pt modelId="{A06A2C86-8F72-AF40-A9C1-042BF8400824}" type="sibTrans" cxnId="{9D9EC266-E659-EE40-95F5-EC823065672B}">
      <dgm:prSet/>
      <dgm:spPr/>
      <dgm:t>
        <a:bodyPr/>
        <a:lstStyle/>
        <a:p>
          <a:endParaRPr lang="en-US"/>
        </a:p>
      </dgm:t>
    </dgm:pt>
    <dgm:pt modelId="{0ED3AA2B-17FA-F646-B668-2D98DF29F448}">
      <dgm:prSet/>
      <dgm:spPr>
        <a:solidFill>
          <a:srgbClr val="25376E"/>
        </a:solidFill>
        <a:scene3d>
          <a:camera prst="orthographicFront"/>
          <a:lightRig rig="threePt" dir="t"/>
        </a:scene3d>
        <a:sp3d>
          <a:bevelT w="127000"/>
          <a:bevelB w="127000"/>
        </a:sp3d>
      </dgm:spPr>
      <dgm:t>
        <a:bodyPr/>
        <a:lstStyle/>
        <a:p>
          <a:r>
            <a:rPr lang="en-US" dirty="0" err="1" smtClean="0"/>
            <a:t>Linkedin</a:t>
          </a:r>
          <a:endParaRPr lang="en-US" dirty="0"/>
        </a:p>
      </dgm:t>
    </dgm:pt>
    <dgm:pt modelId="{C823F1F2-2568-B346-999D-D8A7801F8A7C}" type="parTrans" cxnId="{077C89A1-0C8B-4642-8BBB-63A4C27F75D7}">
      <dgm:prSet/>
      <dgm:spPr>
        <a:ln w="38100">
          <a:solidFill>
            <a:srgbClr val="996633"/>
          </a:solidFill>
          <a:headEnd type="stealth"/>
        </a:ln>
      </dgm:spPr>
      <dgm:t>
        <a:bodyPr/>
        <a:lstStyle/>
        <a:p>
          <a:endParaRPr lang="en-US"/>
        </a:p>
      </dgm:t>
    </dgm:pt>
    <dgm:pt modelId="{741A9114-58E1-B84A-AF68-1F81854436CB}" type="sibTrans" cxnId="{077C89A1-0C8B-4642-8BBB-63A4C27F75D7}">
      <dgm:prSet/>
      <dgm:spPr/>
      <dgm:t>
        <a:bodyPr/>
        <a:lstStyle/>
        <a:p>
          <a:endParaRPr lang="en-US"/>
        </a:p>
      </dgm:t>
    </dgm:pt>
    <dgm:pt modelId="{08265253-65E5-DB4B-B971-9D9A6790D32B}">
      <dgm:prSet/>
      <dgm:spPr>
        <a:solidFill>
          <a:srgbClr val="25376E"/>
        </a:solidFill>
        <a:scene3d>
          <a:camera prst="orthographicFront"/>
          <a:lightRig rig="threePt" dir="t"/>
        </a:scene3d>
        <a:sp3d>
          <a:bevelT w="127000"/>
          <a:bevelB w="127000"/>
        </a:sp3d>
      </dgm:spPr>
      <dgm:t>
        <a:bodyPr/>
        <a:lstStyle/>
        <a:p>
          <a:r>
            <a:rPr lang="en-US" dirty="0" smtClean="0"/>
            <a:t>Twitter</a:t>
          </a:r>
          <a:endParaRPr lang="en-US" dirty="0"/>
        </a:p>
      </dgm:t>
    </dgm:pt>
    <dgm:pt modelId="{FA864F0E-A426-DC44-BD8F-8205D180D722}" type="parTrans" cxnId="{DD189649-CF2B-5848-ACD7-4A116983E481}">
      <dgm:prSet/>
      <dgm:spPr>
        <a:ln w="38100">
          <a:solidFill>
            <a:srgbClr val="996633"/>
          </a:solidFill>
          <a:headEnd type="stealth"/>
        </a:ln>
      </dgm:spPr>
      <dgm:t>
        <a:bodyPr/>
        <a:lstStyle/>
        <a:p>
          <a:endParaRPr lang="en-US"/>
        </a:p>
      </dgm:t>
    </dgm:pt>
    <dgm:pt modelId="{4B3B628E-802F-8145-BAF6-E868A5E22C3C}" type="sibTrans" cxnId="{DD189649-CF2B-5848-ACD7-4A116983E481}">
      <dgm:prSet/>
      <dgm:spPr/>
      <dgm:t>
        <a:bodyPr/>
        <a:lstStyle/>
        <a:p>
          <a:endParaRPr lang="en-US"/>
        </a:p>
      </dgm:t>
    </dgm:pt>
    <dgm:pt modelId="{AD2012CB-DCB6-DD4B-8403-86B1D539873C}" type="pres">
      <dgm:prSet presAssocID="{01A7CDB5-63F9-E349-AC10-AFDDA2A637FA}" presName="Name0" presStyleCnt="0">
        <dgm:presLayoutVars>
          <dgm:chMax val="1"/>
          <dgm:chPref val="1"/>
          <dgm:dir/>
          <dgm:animOne val="branch"/>
          <dgm:animLvl val="lvl"/>
        </dgm:presLayoutVars>
      </dgm:prSet>
      <dgm:spPr/>
      <dgm:t>
        <a:bodyPr/>
        <a:lstStyle/>
        <a:p>
          <a:endParaRPr lang="en-US"/>
        </a:p>
      </dgm:t>
    </dgm:pt>
    <dgm:pt modelId="{4EC11697-D5E3-384D-9A01-9B15966F9322}" type="pres">
      <dgm:prSet presAssocID="{329FD1D9-2535-7444-8F60-3881D8336780}" presName="singleCycle" presStyleCnt="0"/>
      <dgm:spPr/>
    </dgm:pt>
    <dgm:pt modelId="{57F1C5C9-D372-AD49-94E2-3BA55151AA5C}" type="pres">
      <dgm:prSet presAssocID="{329FD1D9-2535-7444-8F60-3881D8336780}" presName="singleCenter" presStyleLbl="node1" presStyleIdx="0" presStyleCnt="7" custScaleX="141748" custScaleY="141748" custLinFactNeighborX="1109" custLinFactNeighborY="2218">
        <dgm:presLayoutVars>
          <dgm:chMax val="7"/>
          <dgm:chPref val="7"/>
        </dgm:presLayoutVars>
      </dgm:prSet>
      <dgm:spPr/>
      <dgm:t>
        <a:bodyPr/>
        <a:lstStyle/>
        <a:p>
          <a:endParaRPr lang="en-US"/>
        </a:p>
      </dgm:t>
    </dgm:pt>
    <dgm:pt modelId="{5A8CE5BB-FE66-B346-B847-A3E69E6F546F}" type="pres">
      <dgm:prSet presAssocID="{3B155316-151F-7B40-B9D0-9BABA3C2B22F}" presName="Name56" presStyleLbl="parChTrans1D2" presStyleIdx="0" presStyleCnt="6"/>
      <dgm:spPr/>
      <dgm:t>
        <a:bodyPr/>
        <a:lstStyle/>
        <a:p>
          <a:endParaRPr lang="en-US"/>
        </a:p>
      </dgm:t>
    </dgm:pt>
    <dgm:pt modelId="{325401DD-1AD9-0245-B6E8-2B78497EAC0F}" type="pres">
      <dgm:prSet presAssocID="{299AC1C4-5A22-9A4A-8706-63249614638A}" presName="text0" presStyleLbl="node1" presStyleIdx="1" presStyleCnt="7" custScaleX="208533" custScaleY="52892" custRadScaleRad="171544" custRadScaleInc="-191901">
        <dgm:presLayoutVars>
          <dgm:bulletEnabled val="1"/>
        </dgm:presLayoutVars>
      </dgm:prSet>
      <dgm:spPr/>
      <dgm:t>
        <a:bodyPr/>
        <a:lstStyle/>
        <a:p>
          <a:endParaRPr lang="en-US"/>
        </a:p>
      </dgm:t>
    </dgm:pt>
    <dgm:pt modelId="{F6A7F72B-163A-A741-B2DB-21D02806C4C4}" type="pres">
      <dgm:prSet presAssocID="{445306C8-A35C-2543-B7A2-3ED764CB82CF}" presName="Name56" presStyleLbl="parChTrans1D2" presStyleIdx="1" presStyleCnt="6"/>
      <dgm:spPr/>
      <dgm:t>
        <a:bodyPr/>
        <a:lstStyle/>
        <a:p>
          <a:endParaRPr lang="en-US"/>
        </a:p>
      </dgm:t>
    </dgm:pt>
    <dgm:pt modelId="{971172C3-22DB-6A47-9723-6C430E508490}" type="pres">
      <dgm:prSet presAssocID="{0707A786-13E4-E342-809C-D61FA46205ED}" presName="text0" presStyleLbl="node1" presStyleIdx="2" presStyleCnt="7" custScaleX="203044" custScaleY="63236" custRadScaleRad="179951" custRadScaleInc="26877">
        <dgm:presLayoutVars>
          <dgm:bulletEnabled val="1"/>
        </dgm:presLayoutVars>
      </dgm:prSet>
      <dgm:spPr/>
      <dgm:t>
        <a:bodyPr/>
        <a:lstStyle/>
        <a:p>
          <a:endParaRPr lang="en-US"/>
        </a:p>
      </dgm:t>
    </dgm:pt>
    <dgm:pt modelId="{B82E4692-DDCD-704D-8FC9-697B199DDFC3}" type="pres">
      <dgm:prSet presAssocID="{109EA0A2-951A-D347-93FD-C7182BF96870}" presName="Name56" presStyleLbl="parChTrans1D2" presStyleIdx="2" presStyleCnt="6"/>
      <dgm:spPr/>
      <dgm:t>
        <a:bodyPr/>
        <a:lstStyle/>
        <a:p>
          <a:endParaRPr lang="en-US"/>
        </a:p>
      </dgm:t>
    </dgm:pt>
    <dgm:pt modelId="{6CD122FF-1474-184B-B79F-7DB266405F21}" type="pres">
      <dgm:prSet presAssocID="{DE3CD385-0DCA-F84C-99FD-7CBDD3C237A1}" presName="text0" presStyleLbl="node1" presStyleIdx="3" presStyleCnt="7" custScaleX="166416" custRadScaleRad="185041" custRadScaleInc="-25157">
        <dgm:presLayoutVars>
          <dgm:bulletEnabled val="1"/>
        </dgm:presLayoutVars>
      </dgm:prSet>
      <dgm:spPr/>
      <dgm:t>
        <a:bodyPr/>
        <a:lstStyle/>
        <a:p>
          <a:endParaRPr lang="en-US"/>
        </a:p>
      </dgm:t>
    </dgm:pt>
    <dgm:pt modelId="{881E9E5D-D675-394E-9BC1-530A4A26526F}" type="pres">
      <dgm:prSet presAssocID="{EA95C5EA-351E-7143-B4CC-10B06B82CA1C}" presName="Name56" presStyleLbl="parChTrans1D2" presStyleIdx="3" presStyleCnt="6"/>
      <dgm:spPr/>
      <dgm:t>
        <a:bodyPr/>
        <a:lstStyle/>
        <a:p>
          <a:endParaRPr lang="en-US"/>
        </a:p>
      </dgm:t>
    </dgm:pt>
    <dgm:pt modelId="{6D49CC91-384D-0B48-A75E-A62372416FE1}" type="pres">
      <dgm:prSet presAssocID="{512C9508-167D-5148-981C-314E8E5ED27D}" presName="text0" presStyleLbl="node1" presStyleIdx="4" presStyleCnt="7" custScaleX="173270" custScaleY="76447" custRadScaleRad="176277" custRadScaleInc="195943">
        <dgm:presLayoutVars>
          <dgm:bulletEnabled val="1"/>
        </dgm:presLayoutVars>
      </dgm:prSet>
      <dgm:spPr/>
      <dgm:t>
        <a:bodyPr/>
        <a:lstStyle/>
        <a:p>
          <a:endParaRPr lang="en-US"/>
        </a:p>
      </dgm:t>
    </dgm:pt>
    <dgm:pt modelId="{EEE3836D-D6CD-6841-B445-8DC3537A0613}" type="pres">
      <dgm:prSet presAssocID="{C823F1F2-2568-B346-999D-D8A7801F8A7C}" presName="Name56" presStyleLbl="parChTrans1D2" presStyleIdx="4" presStyleCnt="6"/>
      <dgm:spPr/>
      <dgm:t>
        <a:bodyPr/>
        <a:lstStyle/>
        <a:p>
          <a:endParaRPr lang="en-US"/>
        </a:p>
      </dgm:t>
    </dgm:pt>
    <dgm:pt modelId="{52E8832C-A209-C14C-A07C-472D67FA6166}" type="pres">
      <dgm:prSet presAssocID="{0ED3AA2B-17FA-F646-B668-2D98DF29F448}" presName="text0" presStyleLbl="node1" presStyleIdx="5" presStyleCnt="7" custScaleX="138010" custScaleY="46968" custRadScaleRad="213775" custRadScaleInc="71106">
        <dgm:presLayoutVars>
          <dgm:bulletEnabled val="1"/>
        </dgm:presLayoutVars>
      </dgm:prSet>
      <dgm:spPr/>
      <dgm:t>
        <a:bodyPr/>
        <a:lstStyle/>
        <a:p>
          <a:endParaRPr lang="en-US"/>
        </a:p>
      </dgm:t>
    </dgm:pt>
    <dgm:pt modelId="{3BC2E268-5665-634F-9D73-6B8D3086EABF}" type="pres">
      <dgm:prSet presAssocID="{FA864F0E-A426-DC44-BD8F-8205D180D722}" presName="Name56" presStyleLbl="parChTrans1D2" presStyleIdx="5" presStyleCnt="6"/>
      <dgm:spPr/>
      <dgm:t>
        <a:bodyPr/>
        <a:lstStyle/>
        <a:p>
          <a:endParaRPr lang="en-US"/>
        </a:p>
      </dgm:t>
    </dgm:pt>
    <dgm:pt modelId="{98C9104A-C683-F344-A73E-0B30EE734734}" type="pres">
      <dgm:prSet presAssocID="{08265253-65E5-DB4B-B971-9D9A6790D32B}" presName="text0" presStyleLbl="node1" presStyleIdx="6" presStyleCnt="7" custScaleX="188151" custScaleY="46966" custRadScaleRad="220964" custRadScaleInc="-58505">
        <dgm:presLayoutVars>
          <dgm:bulletEnabled val="1"/>
        </dgm:presLayoutVars>
      </dgm:prSet>
      <dgm:spPr/>
      <dgm:t>
        <a:bodyPr/>
        <a:lstStyle/>
        <a:p>
          <a:endParaRPr lang="en-US"/>
        </a:p>
      </dgm:t>
    </dgm:pt>
  </dgm:ptLst>
  <dgm:cxnLst>
    <dgm:cxn modelId="{10430D09-14CE-6B46-B015-BF2EE82F6744}" srcId="{329FD1D9-2535-7444-8F60-3881D8336780}" destId="{0707A786-13E4-E342-809C-D61FA46205ED}" srcOrd="1" destOrd="0" parTransId="{445306C8-A35C-2543-B7A2-3ED764CB82CF}" sibTransId="{B2D336D7-1D15-BD4B-927B-42CF3F5C377E}"/>
    <dgm:cxn modelId="{BB854857-789E-9B4B-92F4-FFE8A949D7AF}" type="presOf" srcId="{3B155316-151F-7B40-B9D0-9BABA3C2B22F}" destId="{5A8CE5BB-FE66-B346-B847-A3E69E6F546F}" srcOrd="0" destOrd="0" presId="urn:microsoft.com/office/officeart/2008/layout/RadialCluster"/>
    <dgm:cxn modelId="{DD189649-CF2B-5848-ACD7-4A116983E481}" srcId="{329FD1D9-2535-7444-8F60-3881D8336780}" destId="{08265253-65E5-DB4B-B971-9D9A6790D32B}" srcOrd="5" destOrd="0" parTransId="{FA864F0E-A426-DC44-BD8F-8205D180D722}" sibTransId="{4B3B628E-802F-8145-BAF6-E868A5E22C3C}"/>
    <dgm:cxn modelId="{EFEEAD5B-D26C-E54F-A42F-B851D078A280}" type="presOf" srcId="{01A7CDB5-63F9-E349-AC10-AFDDA2A637FA}" destId="{AD2012CB-DCB6-DD4B-8403-86B1D539873C}" srcOrd="0" destOrd="0" presId="urn:microsoft.com/office/officeart/2008/layout/RadialCluster"/>
    <dgm:cxn modelId="{12566920-6B4E-4941-A11F-F4E3DDA534AE}" type="presOf" srcId="{329FD1D9-2535-7444-8F60-3881D8336780}" destId="{57F1C5C9-D372-AD49-94E2-3BA55151AA5C}" srcOrd="0" destOrd="0" presId="urn:microsoft.com/office/officeart/2008/layout/RadialCluster"/>
    <dgm:cxn modelId="{C5CE3D7B-F8D5-544D-895E-842F48B6CA03}" type="presOf" srcId="{0ED3AA2B-17FA-F646-B668-2D98DF29F448}" destId="{52E8832C-A209-C14C-A07C-472D67FA6166}" srcOrd="0" destOrd="0" presId="urn:microsoft.com/office/officeart/2008/layout/RadialCluster"/>
    <dgm:cxn modelId="{E0B8634D-AE2B-484D-AD81-E2E040145A9A}" type="presOf" srcId="{109EA0A2-951A-D347-93FD-C7182BF96870}" destId="{B82E4692-DDCD-704D-8FC9-697B199DDFC3}" srcOrd="0" destOrd="0" presId="urn:microsoft.com/office/officeart/2008/layout/RadialCluster"/>
    <dgm:cxn modelId="{BDAC562A-7029-1B4E-9BD8-38A3821E79DB}" srcId="{329FD1D9-2535-7444-8F60-3881D8336780}" destId="{299AC1C4-5A22-9A4A-8706-63249614638A}" srcOrd="0" destOrd="0" parTransId="{3B155316-151F-7B40-B9D0-9BABA3C2B22F}" sibTransId="{5BA5CF62-DAC0-6540-9AC7-03B4332E35C2}"/>
    <dgm:cxn modelId="{820655D4-D8F9-9444-82F1-D36DC1CF4626}" type="presOf" srcId="{DE3CD385-0DCA-F84C-99FD-7CBDD3C237A1}" destId="{6CD122FF-1474-184B-B79F-7DB266405F21}" srcOrd="0" destOrd="0" presId="urn:microsoft.com/office/officeart/2008/layout/RadialCluster"/>
    <dgm:cxn modelId="{A7886290-1D9E-214C-BF6A-50AB26FDEEA1}" type="presOf" srcId="{299AC1C4-5A22-9A4A-8706-63249614638A}" destId="{325401DD-1AD9-0245-B6E8-2B78497EAC0F}" srcOrd="0" destOrd="0" presId="urn:microsoft.com/office/officeart/2008/layout/RadialCluster"/>
    <dgm:cxn modelId="{B2A42053-7883-D74F-A576-4734B8C37CA5}" type="presOf" srcId="{445306C8-A35C-2543-B7A2-3ED764CB82CF}" destId="{F6A7F72B-163A-A741-B2DB-21D02806C4C4}" srcOrd="0" destOrd="0" presId="urn:microsoft.com/office/officeart/2008/layout/RadialCluster"/>
    <dgm:cxn modelId="{2779E5FC-0B8C-3D42-B1CB-E8BD145DC60D}" type="presOf" srcId="{0707A786-13E4-E342-809C-D61FA46205ED}" destId="{971172C3-22DB-6A47-9723-6C430E508490}" srcOrd="0" destOrd="0" presId="urn:microsoft.com/office/officeart/2008/layout/RadialCluster"/>
    <dgm:cxn modelId="{533AD6B2-835A-F248-9981-465576BD648D}" type="presOf" srcId="{EA95C5EA-351E-7143-B4CC-10B06B82CA1C}" destId="{881E9E5D-D675-394E-9BC1-530A4A26526F}" srcOrd="0" destOrd="0" presId="urn:microsoft.com/office/officeart/2008/layout/RadialCluster"/>
    <dgm:cxn modelId="{991269AB-0AC4-DE41-AC36-0B0D03EE02AF}" type="presOf" srcId="{FA864F0E-A426-DC44-BD8F-8205D180D722}" destId="{3BC2E268-5665-634F-9D73-6B8D3086EABF}" srcOrd="0" destOrd="0" presId="urn:microsoft.com/office/officeart/2008/layout/RadialCluster"/>
    <dgm:cxn modelId="{9D9EC266-E659-EE40-95F5-EC823065672B}" srcId="{329FD1D9-2535-7444-8F60-3881D8336780}" destId="{512C9508-167D-5148-981C-314E8E5ED27D}" srcOrd="3" destOrd="0" parTransId="{EA95C5EA-351E-7143-B4CC-10B06B82CA1C}" sibTransId="{A06A2C86-8F72-AF40-A9C1-042BF8400824}"/>
    <dgm:cxn modelId="{077C89A1-0C8B-4642-8BBB-63A4C27F75D7}" srcId="{329FD1D9-2535-7444-8F60-3881D8336780}" destId="{0ED3AA2B-17FA-F646-B668-2D98DF29F448}" srcOrd="4" destOrd="0" parTransId="{C823F1F2-2568-B346-999D-D8A7801F8A7C}" sibTransId="{741A9114-58E1-B84A-AF68-1F81854436CB}"/>
    <dgm:cxn modelId="{7670031F-4B5F-0D45-AB49-AD54220446F9}" type="presOf" srcId="{512C9508-167D-5148-981C-314E8E5ED27D}" destId="{6D49CC91-384D-0B48-A75E-A62372416FE1}" srcOrd="0" destOrd="0" presId="urn:microsoft.com/office/officeart/2008/layout/RadialCluster"/>
    <dgm:cxn modelId="{7B558A1E-22A1-F44C-8892-9684113C1D9E}" srcId="{329FD1D9-2535-7444-8F60-3881D8336780}" destId="{DE3CD385-0DCA-F84C-99FD-7CBDD3C237A1}" srcOrd="2" destOrd="0" parTransId="{109EA0A2-951A-D347-93FD-C7182BF96870}" sibTransId="{D27C8C77-B6F4-884C-8151-1EA80597860A}"/>
    <dgm:cxn modelId="{811CE253-D7F2-2141-99F9-53ACA7917854}" type="presOf" srcId="{C823F1F2-2568-B346-999D-D8A7801F8A7C}" destId="{EEE3836D-D6CD-6841-B445-8DC3537A0613}" srcOrd="0" destOrd="0" presId="urn:microsoft.com/office/officeart/2008/layout/RadialCluster"/>
    <dgm:cxn modelId="{80718A41-EC0D-234E-8968-7D11F4C5C8A6}" type="presOf" srcId="{08265253-65E5-DB4B-B971-9D9A6790D32B}" destId="{98C9104A-C683-F344-A73E-0B30EE734734}" srcOrd="0" destOrd="0" presId="urn:microsoft.com/office/officeart/2008/layout/RadialCluster"/>
    <dgm:cxn modelId="{1581C00A-BE87-7B4A-9167-C29A119D7A26}" srcId="{01A7CDB5-63F9-E349-AC10-AFDDA2A637FA}" destId="{329FD1D9-2535-7444-8F60-3881D8336780}" srcOrd="0" destOrd="0" parTransId="{3B3DCCAD-8101-BB44-970B-8AE5FCA0CEAC}" sibTransId="{1BCA16F8-4F6E-EC4D-80EC-A6D3A0AC0351}"/>
    <dgm:cxn modelId="{7D259214-4DAF-7C42-ACDA-A1CFF6ED88AE}" type="presParOf" srcId="{AD2012CB-DCB6-DD4B-8403-86B1D539873C}" destId="{4EC11697-D5E3-384D-9A01-9B15966F9322}" srcOrd="0" destOrd="0" presId="urn:microsoft.com/office/officeart/2008/layout/RadialCluster"/>
    <dgm:cxn modelId="{58B30195-0219-994F-95EF-EEE82522CC5F}" type="presParOf" srcId="{4EC11697-D5E3-384D-9A01-9B15966F9322}" destId="{57F1C5C9-D372-AD49-94E2-3BA55151AA5C}" srcOrd="0" destOrd="0" presId="urn:microsoft.com/office/officeart/2008/layout/RadialCluster"/>
    <dgm:cxn modelId="{CC3268A7-F796-144B-88F5-9F4E041F5540}" type="presParOf" srcId="{4EC11697-D5E3-384D-9A01-9B15966F9322}" destId="{5A8CE5BB-FE66-B346-B847-A3E69E6F546F}" srcOrd="1" destOrd="0" presId="urn:microsoft.com/office/officeart/2008/layout/RadialCluster"/>
    <dgm:cxn modelId="{8B177818-A3A8-D042-9E1C-BBE136DCB646}" type="presParOf" srcId="{4EC11697-D5E3-384D-9A01-9B15966F9322}" destId="{325401DD-1AD9-0245-B6E8-2B78497EAC0F}" srcOrd="2" destOrd="0" presId="urn:microsoft.com/office/officeart/2008/layout/RadialCluster"/>
    <dgm:cxn modelId="{60D42BA3-CFCD-0244-A10F-220E3408D183}" type="presParOf" srcId="{4EC11697-D5E3-384D-9A01-9B15966F9322}" destId="{F6A7F72B-163A-A741-B2DB-21D02806C4C4}" srcOrd="3" destOrd="0" presId="urn:microsoft.com/office/officeart/2008/layout/RadialCluster"/>
    <dgm:cxn modelId="{1CC807F2-2EF9-954F-9DD0-FFDEFD3CA0B0}" type="presParOf" srcId="{4EC11697-D5E3-384D-9A01-9B15966F9322}" destId="{971172C3-22DB-6A47-9723-6C430E508490}" srcOrd="4" destOrd="0" presId="urn:microsoft.com/office/officeart/2008/layout/RadialCluster"/>
    <dgm:cxn modelId="{9DB6477D-363E-B740-B935-0C9BE5BB7925}" type="presParOf" srcId="{4EC11697-D5E3-384D-9A01-9B15966F9322}" destId="{B82E4692-DDCD-704D-8FC9-697B199DDFC3}" srcOrd="5" destOrd="0" presId="urn:microsoft.com/office/officeart/2008/layout/RadialCluster"/>
    <dgm:cxn modelId="{964E12CF-9C93-2F48-B0EB-CB3C6F085FA4}" type="presParOf" srcId="{4EC11697-D5E3-384D-9A01-9B15966F9322}" destId="{6CD122FF-1474-184B-B79F-7DB266405F21}" srcOrd="6" destOrd="0" presId="urn:microsoft.com/office/officeart/2008/layout/RadialCluster"/>
    <dgm:cxn modelId="{9C4192A7-18C7-2244-99A4-372117C2C628}" type="presParOf" srcId="{4EC11697-D5E3-384D-9A01-9B15966F9322}" destId="{881E9E5D-D675-394E-9BC1-530A4A26526F}" srcOrd="7" destOrd="0" presId="urn:microsoft.com/office/officeart/2008/layout/RadialCluster"/>
    <dgm:cxn modelId="{C5FB53EA-31D4-3C41-AC4D-7F8E0D29D365}" type="presParOf" srcId="{4EC11697-D5E3-384D-9A01-9B15966F9322}" destId="{6D49CC91-384D-0B48-A75E-A62372416FE1}" srcOrd="8" destOrd="0" presId="urn:microsoft.com/office/officeart/2008/layout/RadialCluster"/>
    <dgm:cxn modelId="{25D68362-DA7C-DA49-AF2C-E0B4CD6FE07B}" type="presParOf" srcId="{4EC11697-D5E3-384D-9A01-9B15966F9322}" destId="{EEE3836D-D6CD-6841-B445-8DC3537A0613}" srcOrd="9" destOrd="0" presId="urn:microsoft.com/office/officeart/2008/layout/RadialCluster"/>
    <dgm:cxn modelId="{35F01085-5773-A34D-B364-C0F069AC276E}" type="presParOf" srcId="{4EC11697-D5E3-384D-9A01-9B15966F9322}" destId="{52E8832C-A209-C14C-A07C-472D67FA6166}" srcOrd="10" destOrd="0" presId="urn:microsoft.com/office/officeart/2008/layout/RadialCluster"/>
    <dgm:cxn modelId="{37DC5DAC-3A2D-094E-8CA1-77CA19966FC9}" type="presParOf" srcId="{4EC11697-D5E3-384D-9A01-9B15966F9322}" destId="{3BC2E268-5665-634F-9D73-6B8D3086EABF}" srcOrd="11" destOrd="0" presId="urn:microsoft.com/office/officeart/2008/layout/RadialCluster"/>
    <dgm:cxn modelId="{D743B886-16DC-A641-AC2A-C5FBC44E8861}" type="presParOf" srcId="{4EC11697-D5E3-384D-9A01-9B15966F9322}" destId="{98C9104A-C683-F344-A73E-0B30EE734734}" srcOrd="12" destOrd="0" presId="urn:microsoft.com/office/officeart/2008/layout/RadialCluster"/>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11488" cy="461963"/>
          </a:xfrm>
          <a:prstGeom prst="rect">
            <a:avLst/>
          </a:prstGeom>
          <a:noFill/>
          <a:ln w="9525">
            <a:noFill/>
            <a:miter lim="800000"/>
            <a:headEnd/>
            <a:tailEnd/>
          </a:ln>
        </p:spPr>
        <p:txBody>
          <a:bodyPr vert="horz" wrap="square" lIns="92474" tIns="46237" rIns="92474" bIns="46237" numCol="1" anchor="t" anchorCtr="0" compatLnSpc="1">
            <a:prstTxWarp prst="textNoShape">
              <a:avLst/>
            </a:prstTxWarp>
          </a:bodyPr>
          <a:lstStyle>
            <a:lvl1pPr defTabSz="925513">
              <a:defRPr sz="1200"/>
            </a:lvl1pPr>
          </a:lstStyle>
          <a:p>
            <a:pPr>
              <a:defRPr/>
            </a:pPr>
            <a:endParaRPr lang="en-US"/>
          </a:p>
        </p:txBody>
      </p:sp>
      <p:sp>
        <p:nvSpPr>
          <p:cNvPr id="3" name="Date Placeholder 2"/>
          <p:cNvSpPr>
            <a:spLocks noGrp="1"/>
          </p:cNvSpPr>
          <p:nvPr>
            <p:ph type="dt" sz="quarter" idx="1"/>
          </p:nvPr>
        </p:nvSpPr>
        <p:spPr bwMode="auto">
          <a:xfrm>
            <a:off x="3937000" y="0"/>
            <a:ext cx="3011488" cy="461963"/>
          </a:xfrm>
          <a:prstGeom prst="rect">
            <a:avLst/>
          </a:prstGeom>
          <a:noFill/>
          <a:ln w="9525">
            <a:noFill/>
            <a:miter lim="800000"/>
            <a:headEnd/>
            <a:tailEnd/>
          </a:ln>
        </p:spPr>
        <p:txBody>
          <a:bodyPr vert="horz" wrap="square" lIns="92474" tIns="46237" rIns="92474" bIns="46237" numCol="1" anchor="t" anchorCtr="0" compatLnSpc="1">
            <a:prstTxWarp prst="textNoShape">
              <a:avLst/>
            </a:prstTxWarp>
          </a:bodyPr>
          <a:lstStyle>
            <a:lvl1pPr algn="r" defTabSz="925513">
              <a:defRPr sz="1200"/>
            </a:lvl1pPr>
          </a:lstStyle>
          <a:p>
            <a:pPr>
              <a:defRPr/>
            </a:pPr>
            <a:fld id="{522A8464-26FE-4AA8-8B93-A4594D227E65}" type="datetimeFigureOut">
              <a:rPr lang="en-US"/>
              <a:pPr>
                <a:defRPr/>
              </a:pPr>
              <a:t>7/10/2013</a:t>
            </a:fld>
            <a:endParaRPr lang="en-US"/>
          </a:p>
        </p:txBody>
      </p:sp>
      <p:sp>
        <p:nvSpPr>
          <p:cNvPr id="4" name="Footer Placeholder 3"/>
          <p:cNvSpPr>
            <a:spLocks noGrp="1"/>
          </p:cNvSpPr>
          <p:nvPr>
            <p:ph type="ftr" sz="quarter" idx="2"/>
          </p:nvPr>
        </p:nvSpPr>
        <p:spPr bwMode="auto">
          <a:xfrm>
            <a:off x="0" y="8772525"/>
            <a:ext cx="3011488" cy="461963"/>
          </a:xfrm>
          <a:prstGeom prst="rect">
            <a:avLst/>
          </a:prstGeom>
          <a:noFill/>
          <a:ln w="9525">
            <a:noFill/>
            <a:miter lim="800000"/>
            <a:headEnd/>
            <a:tailEnd/>
          </a:ln>
        </p:spPr>
        <p:txBody>
          <a:bodyPr vert="horz" wrap="square" lIns="92474" tIns="46237" rIns="92474" bIns="46237" numCol="1" anchor="b" anchorCtr="0" compatLnSpc="1">
            <a:prstTxWarp prst="textNoShape">
              <a:avLst/>
            </a:prstTxWarp>
          </a:bodyPr>
          <a:lstStyle>
            <a:lvl1pPr defTabSz="925513">
              <a:defRPr sz="1200"/>
            </a:lvl1pPr>
          </a:lstStyle>
          <a:p>
            <a:pPr>
              <a:defRPr/>
            </a:pPr>
            <a:endParaRPr lang="en-US"/>
          </a:p>
        </p:txBody>
      </p:sp>
      <p:sp>
        <p:nvSpPr>
          <p:cNvPr id="5" name="Slide Number Placeholder 4"/>
          <p:cNvSpPr>
            <a:spLocks noGrp="1"/>
          </p:cNvSpPr>
          <p:nvPr>
            <p:ph type="sldNum" sz="quarter" idx="3"/>
          </p:nvPr>
        </p:nvSpPr>
        <p:spPr bwMode="auto">
          <a:xfrm>
            <a:off x="3937000" y="8772525"/>
            <a:ext cx="3011488" cy="461963"/>
          </a:xfrm>
          <a:prstGeom prst="rect">
            <a:avLst/>
          </a:prstGeom>
          <a:noFill/>
          <a:ln w="9525">
            <a:noFill/>
            <a:miter lim="800000"/>
            <a:headEnd/>
            <a:tailEnd/>
          </a:ln>
        </p:spPr>
        <p:txBody>
          <a:bodyPr vert="horz" wrap="square" lIns="92474" tIns="46237" rIns="92474" bIns="46237" numCol="1" anchor="b" anchorCtr="0" compatLnSpc="1">
            <a:prstTxWarp prst="textNoShape">
              <a:avLst/>
            </a:prstTxWarp>
          </a:bodyPr>
          <a:lstStyle>
            <a:lvl1pPr algn="r" defTabSz="925513">
              <a:defRPr sz="1200"/>
            </a:lvl1pPr>
          </a:lstStyle>
          <a:p>
            <a:pPr>
              <a:defRPr/>
            </a:pPr>
            <a:fld id="{CBE4555D-47D3-4E32-981C-7C35E70BB1B5}"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11488" cy="461963"/>
          </a:xfrm>
          <a:prstGeom prst="rect">
            <a:avLst/>
          </a:prstGeom>
          <a:noFill/>
          <a:ln w="9525">
            <a:noFill/>
            <a:miter lim="800000"/>
            <a:headEnd/>
            <a:tailEnd/>
          </a:ln>
        </p:spPr>
        <p:txBody>
          <a:bodyPr vert="horz" wrap="square" lIns="92474" tIns="46237" rIns="92474" bIns="46237" numCol="1" anchor="t" anchorCtr="0" compatLnSpc="1">
            <a:prstTxWarp prst="textNoShape">
              <a:avLst/>
            </a:prstTxWarp>
          </a:bodyPr>
          <a:lstStyle>
            <a:lvl1pPr defTabSz="925513">
              <a:defRPr sz="1200"/>
            </a:lvl1pPr>
          </a:lstStyle>
          <a:p>
            <a:pPr>
              <a:defRPr/>
            </a:pPr>
            <a:endParaRPr lang="en-US"/>
          </a:p>
        </p:txBody>
      </p:sp>
      <p:sp>
        <p:nvSpPr>
          <p:cNvPr id="3" name="Date Placeholder 2"/>
          <p:cNvSpPr>
            <a:spLocks noGrp="1"/>
          </p:cNvSpPr>
          <p:nvPr>
            <p:ph type="dt" idx="1"/>
          </p:nvPr>
        </p:nvSpPr>
        <p:spPr bwMode="auto">
          <a:xfrm>
            <a:off x="3937000" y="0"/>
            <a:ext cx="3011488" cy="461963"/>
          </a:xfrm>
          <a:prstGeom prst="rect">
            <a:avLst/>
          </a:prstGeom>
          <a:noFill/>
          <a:ln w="9525">
            <a:noFill/>
            <a:miter lim="800000"/>
            <a:headEnd/>
            <a:tailEnd/>
          </a:ln>
        </p:spPr>
        <p:txBody>
          <a:bodyPr vert="horz" wrap="square" lIns="92474" tIns="46237" rIns="92474" bIns="46237" numCol="1" anchor="t" anchorCtr="0" compatLnSpc="1">
            <a:prstTxWarp prst="textNoShape">
              <a:avLst/>
            </a:prstTxWarp>
          </a:bodyPr>
          <a:lstStyle>
            <a:lvl1pPr algn="r" defTabSz="925513">
              <a:defRPr sz="1200"/>
            </a:lvl1pPr>
          </a:lstStyle>
          <a:p>
            <a:pPr>
              <a:defRPr/>
            </a:pPr>
            <a:fld id="{EDB6D83C-B04F-48A4-9E80-0490C33824AF}" type="datetimeFigureOut">
              <a:rPr lang="en-US"/>
              <a:pPr>
                <a:defRPr/>
              </a:pPr>
              <a:t>7/10/2013</a:t>
            </a:fld>
            <a:endParaRPr lang="en-US"/>
          </a:p>
        </p:txBody>
      </p:sp>
      <p:sp>
        <p:nvSpPr>
          <p:cNvPr id="4" name="Slide Image Placeholder 3"/>
          <p:cNvSpPr>
            <a:spLocks noGrp="1" noRot="1" noChangeAspect="1"/>
          </p:cNvSpPr>
          <p:nvPr>
            <p:ph type="sldImg" idx="2"/>
          </p:nvPr>
        </p:nvSpPr>
        <p:spPr>
          <a:xfrm>
            <a:off x="1166813" y="692150"/>
            <a:ext cx="4618037" cy="34639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bwMode="auto">
          <a:xfrm>
            <a:off x="695325" y="4387850"/>
            <a:ext cx="5559425" cy="4156075"/>
          </a:xfrm>
          <a:prstGeom prst="rect">
            <a:avLst/>
          </a:prstGeom>
          <a:noFill/>
          <a:ln w="9525">
            <a:noFill/>
            <a:miter lim="800000"/>
            <a:headEnd/>
            <a:tailEnd/>
          </a:ln>
        </p:spPr>
        <p:txBody>
          <a:bodyPr vert="horz" wrap="square" lIns="92474" tIns="46237" rIns="92474" bIns="46237"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US" noProof="0"/>
          </a:p>
        </p:txBody>
      </p:sp>
      <p:sp>
        <p:nvSpPr>
          <p:cNvPr id="6" name="Footer Placeholder 5"/>
          <p:cNvSpPr>
            <a:spLocks noGrp="1"/>
          </p:cNvSpPr>
          <p:nvPr>
            <p:ph type="ftr" sz="quarter" idx="4"/>
          </p:nvPr>
        </p:nvSpPr>
        <p:spPr bwMode="auto">
          <a:xfrm>
            <a:off x="0" y="8772525"/>
            <a:ext cx="3011488" cy="461963"/>
          </a:xfrm>
          <a:prstGeom prst="rect">
            <a:avLst/>
          </a:prstGeom>
          <a:noFill/>
          <a:ln w="9525">
            <a:noFill/>
            <a:miter lim="800000"/>
            <a:headEnd/>
            <a:tailEnd/>
          </a:ln>
        </p:spPr>
        <p:txBody>
          <a:bodyPr vert="horz" wrap="square" lIns="92474" tIns="46237" rIns="92474" bIns="46237" numCol="1" anchor="b" anchorCtr="0" compatLnSpc="1">
            <a:prstTxWarp prst="textNoShape">
              <a:avLst/>
            </a:prstTxWarp>
          </a:bodyPr>
          <a:lstStyle>
            <a:lvl1pPr defTabSz="925513">
              <a:defRPr sz="1200"/>
            </a:lvl1pPr>
          </a:lstStyle>
          <a:p>
            <a:pPr>
              <a:defRPr/>
            </a:pPr>
            <a:endParaRPr lang="en-US"/>
          </a:p>
        </p:txBody>
      </p:sp>
      <p:sp>
        <p:nvSpPr>
          <p:cNvPr id="7" name="Slide Number Placeholder 6"/>
          <p:cNvSpPr>
            <a:spLocks noGrp="1"/>
          </p:cNvSpPr>
          <p:nvPr>
            <p:ph type="sldNum" sz="quarter" idx="5"/>
          </p:nvPr>
        </p:nvSpPr>
        <p:spPr bwMode="auto">
          <a:xfrm>
            <a:off x="3937000" y="8772525"/>
            <a:ext cx="3011488" cy="461963"/>
          </a:xfrm>
          <a:prstGeom prst="rect">
            <a:avLst/>
          </a:prstGeom>
          <a:noFill/>
          <a:ln w="9525">
            <a:noFill/>
            <a:miter lim="800000"/>
            <a:headEnd/>
            <a:tailEnd/>
          </a:ln>
        </p:spPr>
        <p:txBody>
          <a:bodyPr vert="horz" wrap="square" lIns="92474" tIns="46237" rIns="92474" bIns="46237" numCol="1" anchor="b" anchorCtr="0" compatLnSpc="1">
            <a:prstTxWarp prst="textNoShape">
              <a:avLst/>
            </a:prstTxWarp>
          </a:bodyPr>
          <a:lstStyle>
            <a:lvl1pPr algn="r" defTabSz="925513">
              <a:defRPr sz="1200"/>
            </a:lvl1pPr>
          </a:lstStyle>
          <a:p>
            <a:pPr>
              <a:defRPr/>
            </a:pPr>
            <a:fld id="{849213A7-6C2E-457A-8F67-9EAC5F743CF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en.wikipedia.org/wiki/Perfluorooctanesulfonic_acid" TargetMode="External"/><Relationship Id="rId13" Type="http://schemas.openxmlformats.org/officeDocument/2006/relationships/hyperlink" Target="http://en.wikipedia.org/wiki/Perfluorooctanoic_acid" TargetMode="External"/><Relationship Id="rId3" Type="http://schemas.openxmlformats.org/officeDocument/2006/relationships/hyperlink" Target="http://en.wikipedia.org/wiki/Fluorosurfactant" TargetMode="External"/><Relationship Id="rId7" Type="http://schemas.openxmlformats.org/officeDocument/2006/relationships/hyperlink" Target="http://en.wikipedia.org/wiki/Stockholm_Convention_on_Persistent_Organic_Pollutants" TargetMode="External"/><Relationship Id="rId12" Type="http://schemas.openxmlformats.org/officeDocument/2006/relationships/hyperlink" Target="http://en.wikipedia.org/wiki/Blood_serum" TargetMode="External"/><Relationship Id="rId2" Type="http://schemas.openxmlformats.org/officeDocument/2006/relationships/slide" Target="../slides/slide20.xml"/><Relationship Id="rId16" Type="http://schemas.openxmlformats.org/officeDocument/2006/relationships/hyperlink" Target="http://en.wikipedia.org/wiki/China" TargetMode="External"/><Relationship Id="rId1" Type="http://schemas.openxmlformats.org/officeDocument/2006/relationships/notesMaster" Target="../notesMasters/notesMaster1.xml"/><Relationship Id="rId6" Type="http://schemas.openxmlformats.org/officeDocument/2006/relationships/hyperlink" Target="http://en.wikipedia.org/wiki/3M" TargetMode="External"/><Relationship Id="rId11" Type="http://schemas.openxmlformats.org/officeDocument/2006/relationships/hyperlink" Target="http://en.wikipedia.org/wiki/Organofluorine" TargetMode="External"/><Relationship Id="rId5" Type="http://schemas.openxmlformats.org/officeDocument/2006/relationships/hyperlink" Target="http://en.wikipedia.org/wiki/Scotchgard" TargetMode="External"/><Relationship Id="rId15" Type="http://schemas.openxmlformats.org/officeDocument/2006/relationships/hyperlink" Target="http://en.wikipedia.org/wiki/Perfluorinated_compounds" TargetMode="External"/><Relationship Id="rId10" Type="http://schemas.openxmlformats.org/officeDocument/2006/relationships/hyperlink" Target="http://en.wikipedia.org/wiki/Electrochemical_fluorination" TargetMode="External"/><Relationship Id="rId4" Type="http://schemas.openxmlformats.org/officeDocument/2006/relationships/hyperlink" Target="http://en.wikipedia.org/wiki/Pollutant" TargetMode="External"/><Relationship Id="rId9" Type="http://schemas.openxmlformats.org/officeDocument/2006/relationships/hyperlink" Target="http://en.wikipedia.org/wiki/Chronic_kidney_disease" TargetMode="External"/><Relationship Id="rId14" Type="http://schemas.openxmlformats.org/officeDocument/2006/relationships/hyperlink" Target="http://en.wikipedia.org/wiki/United_States_Environmental_Protection_Agency"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p:txBody>
          <a:bodyPr/>
          <a:lstStyle/>
          <a:p>
            <a:pPr eaLnBrk="1" hangingPunct="1">
              <a:spcBef>
                <a:spcPct val="0"/>
              </a:spcBef>
            </a:pPr>
            <a:r>
              <a:rPr lang="en-US" b="1" smtClean="0"/>
              <a:t>Perfluorooctanesulfonic acid</a:t>
            </a:r>
            <a:r>
              <a:rPr lang="en-US" smtClean="0"/>
              <a:t> or </a:t>
            </a:r>
            <a:r>
              <a:rPr lang="en-US" b="1" smtClean="0"/>
              <a:t>perfluorooctane sulfonate</a:t>
            </a:r>
            <a:r>
              <a:rPr lang="en-US" smtClean="0"/>
              <a:t> (</a:t>
            </a:r>
            <a:r>
              <a:rPr lang="en-US" b="1" smtClean="0"/>
              <a:t>PFOS</a:t>
            </a:r>
            <a:r>
              <a:rPr lang="en-US" smtClean="0"/>
              <a:t>), is a man-made </a:t>
            </a:r>
            <a:r>
              <a:rPr lang="en-US" smtClean="0">
                <a:hlinkClick r:id="rId3" tooltip="Fluorosurfactant"/>
              </a:rPr>
              <a:t>fluorosurfactant</a:t>
            </a:r>
            <a:r>
              <a:rPr lang="en-US" smtClean="0"/>
              <a:t> and global </a:t>
            </a:r>
            <a:r>
              <a:rPr lang="en-US" smtClean="0">
                <a:hlinkClick r:id="rId4" tooltip="Pollutant"/>
              </a:rPr>
              <a:t>pollutant</a:t>
            </a:r>
            <a:r>
              <a:rPr lang="en-US" smtClean="0"/>
              <a:t>. PFOS was the key ingredient in </a:t>
            </a:r>
            <a:r>
              <a:rPr lang="en-US" smtClean="0">
                <a:hlinkClick r:id="rId5" tooltip="Scotchgard"/>
              </a:rPr>
              <a:t>Scotchgard</a:t>
            </a:r>
            <a:r>
              <a:rPr lang="en-US" smtClean="0"/>
              <a:t>, a fabric protector made by </a:t>
            </a:r>
            <a:r>
              <a:rPr lang="en-US" smtClean="0">
                <a:hlinkClick r:id="rId6" tooltip="3M"/>
              </a:rPr>
              <a:t>3M</a:t>
            </a:r>
            <a:r>
              <a:rPr lang="en-US" smtClean="0"/>
              <a:t>, and numerous stain repellents. It was added to Annex B of the </a:t>
            </a:r>
            <a:r>
              <a:rPr lang="en-US" smtClean="0">
                <a:hlinkClick r:id="rId7" tooltip="Stockholm Convention on Persistent Organic Pollutants"/>
              </a:rPr>
              <a:t>Stockholm Convention on Persistent Organic Pollutants</a:t>
            </a:r>
            <a:r>
              <a:rPr lang="en-US" smtClean="0"/>
              <a:t> in May 2009.</a:t>
            </a:r>
            <a:r>
              <a:rPr lang="en-US" baseline="30000" smtClean="0">
                <a:hlinkClick r:id="rId8"/>
              </a:rPr>
              <a:t>[4]</a:t>
            </a:r>
            <a:r>
              <a:rPr lang="en-US" smtClean="0"/>
              <a:t> PFOS can form from the degradation of precursors in addition to industrial production. The PFOS levels that have been detected in wildlife are considered high enough to affect health parameters, and recently higher serum levels of PFOS were found to be associated with increased risk of </a:t>
            </a:r>
            <a:r>
              <a:rPr lang="en-US" smtClean="0">
                <a:hlinkClick r:id="rId9" tooltip="Chronic kidney disease"/>
              </a:rPr>
              <a:t>chronic kidney disease</a:t>
            </a:r>
            <a:r>
              <a:rPr lang="en-US" smtClean="0"/>
              <a:t> in the general United States population, consistent with earlier animal studies.</a:t>
            </a:r>
            <a:r>
              <a:rPr lang="en-US" baseline="30000" smtClean="0">
                <a:hlinkClick r:id="rId8"/>
              </a:rPr>
              <a:t>[5]</a:t>
            </a:r>
            <a:r>
              <a:rPr lang="en-US" smtClean="0"/>
              <a:t> "This association was independent of confounders such as age, sex, race/ethnicity, body mass index, diabetes, hypertension, and serum cholesterol level."</a:t>
            </a:r>
            <a:r>
              <a:rPr lang="en-US" baseline="30000" smtClean="0">
                <a:hlinkClick r:id="rId8"/>
              </a:rPr>
              <a:t>[5]</a:t>
            </a:r>
            <a:r>
              <a:rPr lang="en-US" smtClean="0"/>
              <a:t> </a:t>
            </a:r>
          </a:p>
          <a:p>
            <a:pPr eaLnBrk="1" hangingPunct="1">
              <a:spcBef>
                <a:spcPct val="0"/>
              </a:spcBef>
            </a:pPr>
            <a:endParaRPr lang="en-US" smtClean="0"/>
          </a:p>
          <a:p>
            <a:pPr eaLnBrk="1" hangingPunct="1">
              <a:spcBef>
                <a:spcPct val="0"/>
              </a:spcBef>
            </a:pPr>
            <a:r>
              <a:rPr lang="en-US" smtClean="0"/>
              <a:t>In 1949, </a:t>
            </a:r>
            <a:r>
              <a:rPr lang="en-US" smtClean="0">
                <a:hlinkClick r:id="rId6" tooltip="3M"/>
              </a:rPr>
              <a:t>3M</a:t>
            </a:r>
            <a:r>
              <a:rPr lang="en-US" smtClean="0"/>
              <a:t> began producing PFOS-based compounds by </a:t>
            </a:r>
            <a:r>
              <a:rPr lang="en-US" smtClean="0">
                <a:hlinkClick r:id="rId10" tooltip="Electrochemical fluorination"/>
              </a:rPr>
              <a:t>electrochemical fluorination</a:t>
            </a:r>
            <a:r>
              <a:rPr lang="en-US" smtClean="0"/>
              <a:t> resulting in the synthetic precursor perfluorooctane sulfonyl fluoride.</a:t>
            </a:r>
            <a:r>
              <a:rPr lang="en-US" baseline="30000" smtClean="0">
                <a:hlinkClick r:id="rId8"/>
              </a:rPr>
              <a:t>[6]</a:t>
            </a:r>
            <a:r>
              <a:rPr lang="en-US" smtClean="0"/>
              <a:t> In 1968, </a:t>
            </a:r>
            <a:r>
              <a:rPr lang="en-US" smtClean="0">
                <a:hlinkClick r:id="rId11" tooltip="Organofluorine"/>
              </a:rPr>
              <a:t>organofluorine</a:t>
            </a:r>
            <a:r>
              <a:rPr lang="en-US" smtClean="0"/>
              <a:t> content was detected in the </a:t>
            </a:r>
            <a:r>
              <a:rPr lang="en-US" smtClean="0">
                <a:hlinkClick r:id="rId12" tooltip="Blood serum"/>
              </a:rPr>
              <a:t>blood serum</a:t>
            </a:r>
            <a:r>
              <a:rPr lang="en-US" smtClean="0"/>
              <a:t> of consumers, and in 1976 it was suggested to be </a:t>
            </a:r>
            <a:r>
              <a:rPr lang="en-US" smtClean="0">
                <a:hlinkClick r:id="rId13" tooltip="Perfluorooctanoic acid"/>
              </a:rPr>
              <a:t>PFOA</a:t>
            </a:r>
            <a:r>
              <a:rPr lang="en-US" smtClean="0"/>
              <a:t> or a related compound such as PFOS.</a:t>
            </a:r>
            <a:r>
              <a:rPr lang="en-US" baseline="30000" smtClean="0">
                <a:hlinkClick r:id="rId8"/>
              </a:rPr>
              <a:t>[7][8][9]</a:t>
            </a:r>
            <a:r>
              <a:rPr lang="en-US" smtClean="0"/>
              <a:t> In 1997, 3M detected PFOS in blood from global blood banks.</a:t>
            </a:r>
            <a:r>
              <a:rPr lang="en-US" baseline="30000" smtClean="0">
                <a:hlinkClick r:id="rId8"/>
              </a:rPr>
              <a:t>[10]</a:t>
            </a:r>
            <a:r>
              <a:rPr lang="en-US" smtClean="0"/>
              <a:t> In 1999, the </a:t>
            </a:r>
            <a:r>
              <a:rPr lang="en-US" smtClean="0">
                <a:hlinkClick r:id="rId14" tooltip="United States Environmental Protection Agency"/>
              </a:rPr>
              <a:t>U.S. Environmental Protection Agency</a:t>
            </a:r>
            <a:r>
              <a:rPr lang="en-US" smtClean="0"/>
              <a:t> began investigating </a:t>
            </a:r>
            <a:r>
              <a:rPr lang="en-US" smtClean="0">
                <a:hlinkClick r:id="rId15" tooltip="Perfluorinated compounds"/>
              </a:rPr>
              <a:t>perfluorinated compounds</a:t>
            </a:r>
            <a:r>
              <a:rPr lang="en-US" smtClean="0"/>
              <a:t> after receiving data on the global distribution and toxicity of PFOS, the key ingredient in </a:t>
            </a:r>
            <a:r>
              <a:rPr lang="en-US" smtClean="0">
                <a:hlinkClick r:id="rId5" tooltip="Scotchgard"/>
              </a:rPr>
              <a:t>Scotchgard</a:t>
            </a:r>
            <a:r>
              <a:rPr lang="en-US" smtClean="0"/>
              <a:t>.</a:t>
            </a:r>
            <a:r>
              <a:rPr lang="en-US" baseline="30000" smtClean="0">
                <a:hlinkClick r:id="rId8"/>
              </a:rPr>
              <a:t>[11]</a:t>
            </a:r>
            <a:r>
              <a:rPr lang="en-US" smtClean="0"/>
              <a:t> For these reasons, and USEPA pressure,</a:t>
            </a:r>
            <a:r>
              <a:rPr lang="en-US" baseline="30000" smtClean="0">
                <a:hlinkClick r:id="rId8"/>
              </a:rPr>
              <a:t>[12]</a:t>
            </a:r>
            <a:r>
              <a:rPr lang="en-US" smtClean="0"/>
              <a:t> the primary American producer of PFOS, </a:t>
            </a:r>
            <a:r>
              <a:rPr lang="en-US" smtClean="0">
                <a:hlinkClick r:id="rId6" tooltip="3M"/>
              </a:rPr>
              <a:t>3M</a:t>
            </a:r>
            <a:r>
              <a:rPr lang="en-US" smtClean="0"/>
              <a:t>, announced, in May 2000, the phaseout of the production of PFOS, </a:t>
            </a:r>
            <a:r>
              <a:rPr lang="en-US" smtClean="0">
                <a:hlinkClick r:id="rId13" tooltip="Perfluorooctanoic acid"/>
              </a:rPr>
              <a:t>PFOA</a:t>
            </a:r>
            <a:r>
              <a:rPr lang="en-US" smtClean="0"/>
              <a:t>, and PFOS-related products.</a:t>
            </a:r>
            <a:r>
              <a:rPr lang="en-US" baseline="30000" smtClean="0">
                <a:hlinkClick r:id="rId8"/>
              </a:rPr>
              <a:t>[13]</a:t>
            </a:r>
            <a:r>
              <a:rPr lang="en-US" smtClean="0"/>
              <a:t> PFOS and PFOS-related chemicals are currently produced in </a:t>
            </a:r>
            <a:r>
              <a:rPr lang="en-US" smtClean="0">
                <a:hlinkClick r:id="rId16" tooltip="China"/>
              </a:rPr>
              <a:t>China</a:t>
            </a:r>
            <a:r>
              <a:rPr lang="en-US" smtClean="0"/>
              <a:t>.(Wikipedia)</a:t>
            </a:r>
          </a:p>
        </p:txBody>
      </p:sp>
      <p:sp>
        <p:nvSpPr>
          <p:cNvPr id="35843" name="Slide Number Placeholder 3"/>
          <p:cNvSpPr>
            <a:spLocks noGrp="1"/>
          </p:cNvSpPr>
          <p:nvPr>
            <p:ph type="sldNum" sz="quarter" idx="5"/>
          </p:nvPr>
        </p:nvSpPr>
        <p:spPr>
          <a:noFill/>
        </p:spPr>
        <p:txBody>
          <a:bodyPr/>
          <a:lstStyle/>
          <a:p>
            <a:fld id="{784A2090-771C-4C6C-8985-3B09A8A8C6D2}" type="slidenum">
              <a:rPr lang="en-US" smtClean="0"/>
              <a:pPr/>
              <a:t>20</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descr="swoop_pms"/>
          <p:cNvPicPr>
            <a:picLocks noChangeAspect="1" noChangeArrowheads="1"/>
          </p:cNvPicPr>
          <p:nvPr userDrawn="1"/>
        </p:nvPicPr>
        <p:blipFill>
          <a:blip r:embed="rId2" cstate="print"/>
          <a:srcRect/>
          <a:stretch>
            <a:fillRect/>
          </a:stretch>
        </p:blipFill>
        <p:spPr bwMode="auto">
          <a:xfrm>
            <a:off x="-684213" y="1773238"/>
            <a:ext cx="10225088" cy="5046662"/>
          </a:xfrm>
          <a:prstGeom prst="rect">
            <a:avLst/>
          </a:prstGeom>
          <a:noFill/>
          <a:ln w="9525">
            <a:noFill/>
            <a:miter lim="800000"/>
            <a:headEnd/>
            <a:tailEnd/>
          </a:ln>
        </p:spPr>
      </p:pic>
      <p:pic>
        <p:nvPicPr>
          <p:cNvPr id="5" name="Picture 11" descr="cpha•acsp_logo_large_white.png"/>
          <p:cNvPicPr>
            <a:picLocks noChangeAspect="1"/>
          </p:cNvPicPr>
          <p:nvPr userDrawn="1"/>
        </p:nvPicPr>
        <p:blipFill>
          <a:blip r:embed="rId3" cstate="print"/>
          <a:srcRect/>
          <a:stretch>
            <a:fillRect/>
          </a:stretch>
        </p:blipFill>
        <p:spPr bwMode="auto">
          <a:xfrm>
            <a:off x="3348038" y="4311650"/>
            <a:ext cx="2447925" cy="1854200"/>
          </a:xfrm>
          <a:prstGeom prst="rect">
            <a:avLst/>
          </a:prstGeom>
          <a:noFill/>
          <a:ln w="9525">
            <a:noFill/>
            <a:miter lim="800000"/>
            <a:headEnd/>
            <a:tailEnd/>
          </a:ln>
        </p:spPr>
      </p:pic>
      <p:sp>
        <p:nvSpPr>
          <p:cNvPr id="6" name="TextBox 5"/>
          <p:cNvSpPr txBox="1"/>
          <p:nvPr userDrawn="1"/>
        </p:nvSpPr>
        <p:spPr>
          <a:xfrm>
            <a:off x="3951288" y="6524625"/>
            <a:ext cx="1241425" cy="307975"/>
          </a:xfrm>
          <a:prstGeom prst="rect">
            <a:avLst/>
          </a:prstGeom>
          <a:noFill/>
        </p:spPr>
        <p:txBody>
          <a:bodyPr wrap="none">
            <a:spAutoFit/>
          </a:bodyPr>
          <a:lstStyle/>
          <a:p>
            <a:pPr>
              <a:defRPr/>
            </a:pPr>
            <a:r>
              <a:rPr lang="en-CA" sz="1400" dirty="0">
                <a:solidFill>
                  <a:schemeClr val="bg1"/>
                </a:solidFill>
              </a:rPr>
              <a:t>www.cpha.ca</a:t>
            </a:r>
          </a:p>
        </p:txBody>
      </p:sp>
      <p:sp>
        <p:nvSpPr>
          <p:cNvPr id="3074" name="Rectangle 2"/>
          <p:cNvSpPr>
            <a:spLocks noGrp="1" noChangeArrowheads="1"/>
          </p:cNvSpPr>
          <p:nvPr>
            <p:ph type="ctrTitle"/>
          </p:nvPr>
        </p:nvSpPr>
        <p:spPr>
          <a:xfrm>
            <a:off x="685800" y="692150"/>
            <a:ext cx="7772400" cy="1470025"/>
          </a:xfrm>
        </p:spPr>
        <p:txBody>
          <a:bodyPr/>
          <a:lstStyle>
            <a:lvl1pPr algn="ctr">
              <a:defRPr/>
            </a:lvl1pPr>
          </a:lstStyle>
          <a:p>
            <a:r>
              <a:rPr lang="en-US"/>
              <a:t>Click to edit Master title style</a:t>
            </a:r>
          </a:p>
        </p:txBody>
      </p:sp>
      <p:sp>
        <p:nvSpPr>
          <p:cNvPr id="3075" name="Rectangle 3"/>
          <p:cNvSpPr>
            <a:spLocks noGrp="1" noChangeArrowheads="1"/>
          </p:cNvSpPr>
          <p:nvPr>
            <p:ph type="subTitle" idx="1"/>
          </p:nvPr>
        </p:nvSpPr>
        <p:spPr>
          <a:xfrm>
            <a:off x="1371600" y="2447925"/>
            <a:ext cx="6400800" cy="1752600"/>
          </a:xfrm>
        </p:spPr>
        <p:txBody>
          <a:bodyPr/>
          <a:lstStyle>
            <a:lvl1pPr marL="0" indent="0" algn="ctr">
              <a:buFontTx/>
              <a:buNone/>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874ACCC-5CFC-4F4E-A9B4-16ABF302BD01}"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A6CA2C-EE65-4842-AAA0-8782885243E4}"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2426F6-D76F-4FD3-B3A1-0036F63B95EF}"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E04F788-478D-4B7A-9535-3DB8AA154CE4}"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422F7BC-647F-44A2-B6A5-0684A4288535}"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5F363F7-B35B-4046-8989-4E9ACCD7BDCA}"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4A22BE8-C105-41C1-9D3F-373DCA3EB9A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60680C6-9A0C-46AF-B9C5-3B3E915856C2}"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7887A45-A1D2-4FCC-8842-255CF3777D16}"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4AEE9D-19D8-4EE4-8C81-3A1D7CB6B56D}"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63300"/>
        </a:solidFill>
        <a:effectLst/>
      </p:bgPr>
    </p:bg>
    <p:spTree>
      <p:nvGrpSpPr>
        <p:cNvPr id="1" name=""/>
        <p:cNvGrpSpPr/>
        <p:nvPr/>
      </p:nvGrpSpPr>
      <p:grpSpPr>
        <a:xfrm>
          <a:off x="0" y="0"/>
          <a:ext cx="0" cy="0"/>
          <a:chOff x="0" y="0"/>
          <a:chExt cx="0" cy="0"/>
        </a:xfrm>
      </p:grpSpPr>
      <p:pic>
        <p:nvPicPr>
          <p:cNvPr id="1026" name="Picture 11" descr="swoop_pms"/>
          <p:cNvPicPr>
            <a:picLocks noChangeAspect="1" noChangeArrowheads="1"/>
          </p:cNvPicPr>
          <p:nvPr userDrawn="1"/>
        </p:nvPicPr>
        <p:blipFill>
          <a:blip r:embed="rId13" cstate="print"/>
          <a:srcRect/>
          <a:stretch>
            <a:fillRect/>
          </a:stretch>
        </p:blipFill>
        <p:spPr bwMode="auto">
          <a:xfrm>
            <a:off x="-668338" y="1773238"/>
            <a:ext cx="10225088" cy="5046662"/>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C2A5AB32-C3DE-42D4-A047-3EC729873787}" type="slidenum">
              <a:rPr lang="en-US"/>
              <a:pPr>
                <a:defRPr/>
              </a:pPr>
              <a:t>‹#›</a:t>
            </a:fld>
            <a:endParaRPr lang="en-US" dirty="0"/>
          </a:p>
        </p:txBody>
      </p:sp>
      <p:pic>
        <p:nvPicPr>
          <p:cNvPr id="1032" name="Picture 8" descr="cpha•acsp_logo_large_white.png"/>
          <p:cNvPicPr>
            <a:picLocks noChangeAspect="1"/>
          </p:cNvPicPr>
          <p:nvPr userDrawn="1"/>
        </p:nvPicPr>
        <p:blipFill>
          <a:blip r:embed="rId14" cstate="print"/>
          <a:srcRect/>
          <a:stretch>
            <a:fillRect/>
          </a:stretch>
        </p:blipFill>
        <p:spPr bwMode="auto">
          <a:xfrm>
            <a:off x="7524750" y="5589588"/>
            <a:ext cx="1474788" cy="1116012"/>
          </a:xfrm>
          <a:prstGeom prst="rect">
            <a:avLst/>
          </a:prstGeom>
          <a:noFill/>
          <a:ln w="9525">
            <a:noFill/>
            <a:miter lim="800000"/>
            <a:headEnd/>
            <a:tailEnd/>
          </a:ln>
        </p:spPr>
      </p:pic>
      <p:sp>
        <p:nvSpPr>
          <p:cNvPr id="10" name="TextBox 9"/>
          <p:cNvSpPr txBox="1"/>
          <p:nvPr userDrawn="1"/>
        </p:nvSpPr>
        <p:spPr>
          <a:xfrm>
            <a:off x="34925" y="6524625"/>
            <a:ext cx="1241425" cy="307975"/>
          </a:xfrm>
          <a:prstGeom prst="rect">
            <a:avLst/>
          </a:prstGeom>
          <a:noFill/>
        </p:spPr>
        <p:txBody>
          <a:bodyPr wrap="none">
            <a:spAutoFit/>
          </a:bodyPr>
          <a:lstStyle/>
          <a:p>
            <a:pPr>
              <a:defRPr/>
            </a:pPr>
            <a:r>
              <a:rPr lang="en-CA" sz="1400" dirty="0">
                <a:solidFill>
                  <a:schemeClr val="bg1"/>
                </a:solidFill>
              </a:rPr>
              <a:t>www.cpha.ca</a:t>
            </a:r>
          </a:p>
        </p:txBody>
      </p:sp>
    </p:spTree>
  </p:cSld>
  <p:clrMap bg1="lt1" tx1="dk1" bg2="lt2" tx2="dk2" accent1="accent1" accent2="accent2" accent3="accent3" accent4="accent4" accent5="accent5" accent6="accent6" hlink="hlink" folHlink="folHlink"/>
  <p:sldLayoutIdLst>
    <p:sldLayoutId id="2147483660"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4400" b="1">
          <a:solidFill>
            <a:srgbClr val="996633"/>
          </a:solidFill>
          <a:latin typeface="+mj-lt"/>
          <a:ea typeface="+mj-ea"/>
          <a:cs typeface="+mj-cs"/>
        </a:defRPr>
      </a:lvl1pPr>
      <a:lvl2pPr algn="l" rtl="0" eaLnBrk="0" fontAlgn="base" hangingPunct="0">
        <a:spcBef>
          <a:spcPct val="0"/>
        </a:spcBef>
        <a:spcAft>
          <a:spcPct val="0"/>
        </a:spcAft>
        <a:defRPr sz="4400" b="1">
          <a:solidFill>
            <a:srgbClr val="996633"/>
          </a:solidFill>
          <a:latin typeface="Arial" charset="0"/>
        </a:defRPr>
      </a:lvl2pPr>
      <a:lvl3pPr algn="l" rtl="0" eaLnBrk="0" fontAlgn="base" hangingPunct="0">
        <a:spcBef>
          <a:spcPct val="0"/>
        </a:spcBef>
        <a:spcAft>
          <a:spcPct val="0"/>
        </a:spcAft>
        <a:defRPr sz="4400" b="1">
          <a:solidFill>
            <a:srgbClr val="996633"/>
          </a:solidFill>
          <a:latin typeface="Arial" charset="0"/>
        </a:defRPr>
      </a:lvl3pPr>
      <a:lvl4pPr algn="l" rtl="0" eaLnBrk="0" fontAlgn="base" hangingPunct="0">
        <a:spcBef>
          <a:spcPct val="0"/>
        </a:spcBef>
        <a:spcAft>
          <a:spcPct val="0"/>
        </a:spcAft>
        <a:defRPr sz="4400" b="1">
          <a:solidFill>
            <a:srgbClr val="996633"/>
          </a:solidFill>
          <a:latin typeface="Arial" charset="0"/>
        </a:defRPr>
      </a:lvl4pPr>
      <a:lvl5pPr algn="l" rtl="0" eaLnBrk="0" fontAlgn="base" hangingPunct="0">
        <a:spcBef>
          <a:spcPct val="0"/>
        </a:spcBef>
        <a:spcAft>
          <a:spcPct val="0"/>
        </a:spcAft>
        <a:defRPr sz="4400" b="1">
          <a:solidFill>
            <a:srgbClr val="996633"/>
          </a:solidFill>
          <a:latin typeface="Arial" charset="0"/>
        </a:defRPr>
      </a:lvl5pPr>
      <a:lvl6pPr marL="457200" algn="l" rtl="0" fontAlgn="base">
        <a:spcBef>
          <a:spcPct val="0"/>
        </a:spcBef>
        <a:spcAft>
          <a:spcPct val="0"/>
        </a:spcAft>
        <a:defRPr sz="4400" b="1">
          <a:solidFill>
            <a:srgbClr val="996633"/>
          </a:solidFill>
          <a:latin typeface="Arial" charset="0"/>
        </a:defRPr>
      </a:lvl6pPr>
      <a:lvl7pPr marL="914400" algn="l" rtl="0" fontAlgn="base">
        <a:spcBef>
          <a:spcPct val="0"/>
        </a:spcBef>
        <a:spcAft>
          <a:spcPct val="0"/>
        </a:spcAft>
        <a:defRPr sz="4400" b="1">
          <a:solidFill>
            <a:srgbClr val="996633"/>
          </a:solidFill>
          <a:latin typeface="Arial" charset="0"/>
        </a:defRPr>
      </a:lvl7pPr>
      <a:lvl8pPr marL="1371600" algn="l" rtl="0" fontAlgn="base">
        <a:spcBef>
          <a:spcPct val="0"/>
        </a:spcBef>
        <a:spcAft>
          <a:spcPct val="0"/>
        </a:spcAft>
        <a:defRPr sz="4400" b="1">
          <a:solidFill>
            <a:srgbClr val="996633"/>
          </a:solidFill>
          <a:latin typeface="Arial" charset="0"/>
        </a:defRPr>
      </a:lvl8pPr>
      <a:lvl9pPr marL="1828800" algn="l" rtl="0" fontAlgn="base">
        <a:spcBef>
          <a:spcPct val="0"/>
        </a:spcBef>
        <a:spcAft>
          <a:spcPct val="0"/>
        </a:spcAft>
        <a:defRPr sz="4400" b="1">
          <a:solidFill>
            <a:srgbClr val="996633"/>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p:txBody>
          <a:bodyPr/>
          <a:lstStyle/>
          <a:p>
            <a:pPr eaLnBrk="1" hangingPunct="1"/>
            <a:r>
              <a:rPr lang="en-CA" sz="3600" smtClean="0">
                <a:solidFill>
                  <a:srgbClr val="FFC000"/>
                </a:solidFill>
              </a:rPr>
              <a:t>Global Change and Public Health: Addressing the Ecological Determinants of Health</a:t>
            </a:r>
          </a:p>
        </p:txBody>
      </p:sp>
      <p:sp>
        <p:nvSpPr>
          <p:cNvPr id="15362" name="Rectangle 3"/>
          <p:cNvSpPr>
            <a:spLocks noGrp="1" noChangeArrowheads="1"/>
          </p:cNvSpPr>
          <p:nvPr>
            <p:ph type="subTitle" idx="1"/>
          </p:nvPr>
        </p:nvSpPr>
        <p:spPr/>
        <p:txBody>
          <a:bodyPr/>
          <a:lstStyle/>
          <a:p>
            <a:r>
              <a:rPr lang="en-CA" sz="2800" b="1" smtClean="0"/>
              <a:t>Panelist Discussion</a:t>
            </a:r>
          </a:p>
          <a:p>
            <a:r>
              <a:rPr lang="en-CA" sz="2800" b="1" smtClean="0"/>
              <a:t>CPHA Conference</a:t>
            </a:r>
          </a:p>
          <a:p>
            <a:r>
              <a:rPr lang="en-CA" sz="2800" b="1" smtClean="0"/>
              <a:t>June 11</a:t>
            </a:r>
            <a:r>
              <a:rPr lang="en-CA" sz="2800" b="1" baseline="30000" smtClean="0"/>
              <a:t>th</a:t>
            </a:r>
            <a:r>
              <a:rPr lang="en-CA" sz="2800" b="1" smtClean="0"/>
              <a:t>, 2013</a:t>
            </a:r>
          </a:p>
          <a:p>
            <a:pPr eaLnBrk="1" hangingPunct="1"/>
            <a:endParaRPr lang="en-CA"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r>
              <a:rPr lang="en-CA" smtClean="0">
                <a:solidFill>
                  <a:srgbClr val="FFC000"/>
                </a:solidFill>
              </a:rPr>
              <a:t>Background</a:t>
            </a:r>
          </a:p>
        </p:txBody>
      </p:sp>
      <p:sp>
        <p:nvSpPr>
          <p:cNvPr id="16386" name="Content Placeholder 2"/>
          <p:cNvSpPr>
            <a:spLocks noGrp="1"/>
          </p:cNvSpPr>
          <p:nvPr>
            <p:ph idx="1"/>
          </p:nvPr>
        </p:nvSpPr>
        <p:spPr>
          <a:xfrm>
            <a:off x="457200" y="1341438"/>
            <a:ext cx="8229600" cy="4784725"/>
          </a:xfrm>
        </p:spPr>
        <p:txBody>
          <a:bodyPr/>
          <a:lstStyle/>
          <a:p>
            <a:pPr lvl="1">
              <a:buFontTx/>
              <a:buNone/>
            </a:pPr>
            <a:r>
              <a:rPr lang="en-CA" smtClean="0"/>
              <a:t>Update of 1992 Position Paper</a:t>
            </a:r>
          </a:p>
          <a:p>
            <a:pPr lvl="1"/>
            <a:endParaRPr lang="en-CA" smtClean="0"/>
          </a:p>
          <a:p>
            <a:endParaRPr lang="en-CA" smtClean="0"/>
          </a:p>
        </p:txBody>
      </p:sp>
      <p:pic>
        <p:nvPicPr>
          <p:cNvPr id="16387" name="Picture 4"/>
          <p:cNvPicPr>
            <a:picLocks noChangeAspect="1"/>
          </p:cNvPicPr>
          <p:nvPr/>
        </p:nvPicPr>
        <p:blipFill>
          <a:blip r:embed="rId2" cstate="print"/>
          <a:srcRect/>
          <a:stretch>
            <a:fillRect/>
          </a:stretch>
        </p:blipFill>
        <p:spPr bwMode="auto">
          <a:xfrm>
            <a:off x="468313" y="1989138"/>
            <a:ext cx="3309937" cy="4292600"/>
          </a:xfrm>
          <a:prstGeom prst="rect">
            <a:avLst/>
          </a:prstGeom>
          <a:noFill/>
          <a:ln w="9525">
            <a:noFill/>
            <a:miter lim="800000"/>
            <a:headEnd/>
            <a:tailEnd/>
          </a:ln>
        </p:spPr>
      </p:pic>
      <p:sp>
        <p:nvSpPr>
          <p:cNvPr id="16388" name="TextBox 5"/>
          <p:cNvSpPr txBox="1">
            <a:spLocks noChangeArrowheads="1"/>
          </p:cNvSpPr>
          <p:nvPr/>
        </p:nvSpPr>
        <p:spPr bwMode="auto">
          <a:xfrm>
            <a:off x="6516688" y="0"/>
            <a:ext cx="2627312" cy="369888"/>
          </a:xfrm>
          <a:prstGeom prst="rect">
            <a:avLst/>
          </a:prstGeom>
          <a:noFill/>
          <a:ln w="9525">
            <a:noFill/>
            <a:miter lim="800000"/>
            <a:headEnd/>
            <a:tailEnd/>
          </a:ln>
        </p:spPr>
        <p:txBody>
          <a:bodyPr>
            <a:spAutoFit/>
          </a:bodyPr>
          <a:lstStyle/>
          <a:p>
            <a:r>
              <a:rPr lang="en-US">
                <a:solidFill>
                  <a:schemeClr val="bg1"/>
                </a:solidFill>
              </a:rPr>
              <a:t>Speaker: Jim Chauvin</a:t>
            </a:r>
          </a:p>
        </p:txBody>
      </p:sp>
      <p:pic>
        <p:nvPicPr>
          <p:cNvPr id="16389" name="Picture 3"/>
          <p:cNvPicPr>
            <a:picLocks noChangeAspect="1"/>
          </p:cNvPicPr>
          <p:nvPr/>
        </p:nvPicPr>
        <p:blipFill>
          <a:blip r:embed="rId3" cstate="print"/>
          <a:srcRect/>
          <a:stretch>
            <a:fillRect/>
          </a:stretch>
        </p:blipFill>
        <p:spPr bwMode="auto">
          <a:xfrm>
            <a:off x="4284663" y="1989138"/>
            <a:ext cx="3311525" cy="4286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437"/>
          </a:xfrm>
        </p:spPr>
        <p:txBody>
          <a:bodyPr>
            <a:normAutofit fontScale="90000"/>
          </a:bodyPr>
          <a:lstStyle/>
          <a:p>
            <a:pPr>
              <a:defRPr/>
            </a:pPr>
            <a:r>
              <a:rPr lang="en-CA" dirty="0" smtClean="0">
                <a:solidFill>
                  <a:srgbClr val="FFC000"/>
                </a:solidFill>
              </a:rPr>
              <a:t>Overview of Work to Date</a:t>
            </a:r>
            <a:endParaRPr lang="en-CA" dirty="0">
              <a:solidFill>
                <a:srgbClr val="FFC000"/>
              </a:solidFill>
            </a:endParaRPr>
          </a:p>
        </p:txBody>
      </p:sp>
      <p:sp>
        <p:nvSpPr>
          <p:cNvPr id="3" name="Content Placeholder 2"/>
          <p:cNvSpPr>
            <a:spLocks noGrp="1"/>
          </p:cNvSpPr>
          <p:nvPr>
            <p:ph idx="1"/>
          </p:nvPr>
        </p:nvSpPr>
        <p:spPr>
          <a:xfrm>
            <a:off x="395288" y="1196975"/>
            <a:ext cx="8229600" cy="5256213"/>
          </a:xfrm>
        </p:spPr>
        <p:txBody>
          <a:bodyPr>
            <a:normAutofit/>
          </a:bodyPr>
          <a:lstStyle/>
          <a:p>
            <a:pPr marL="342900" lvl="1" indent="-342900">
              <a:buFontTx/>
              <a:buNone/>
              <a:defRPr/>
            </a:pPr>
            <a:r>
              <a:rPr lang="en-CA" b="1" dirty="0" smtClean="0">
                <a:solidFill>
                  <a:srgbClr val="FFC000"/>
                </a:solidFill>
              </a:rPr>
              <a:t>Position Paper</a:t>
            </a:r>
          </a:p>
          <a:p>
            <a:pPr lvl="1">
              <a:buFont typeface="Arial"/>
              <a:buChar char="•"/>
              <a:defRPr/>
            </a:pPr>
            <a:r>
              <a:rPr lang="en-CA" b="1" dirty="0" smtClean="0"/>
              <a:t>	</a:t>
            </a:r>
            <a:r>
              <a:rPr lang="en-CA" dirty="0" smtClean="0"/>
              <a:t>First Amalgamated Draft completed</a:t>
            </a:r>
          </a:p>
          <a:p>
            <a:pPr lvl="1">
              <a:buFont typeface="Arial"/>
              <a:buChar char="•"/>
              <a:defRPr/>
            </a:pPr>
            <a:r>
              <a:rPr lang="en-CA" dirty="0"/>
              <a:t>	</a:t>
            </a:r>
            <a:r>
              <a:rPr lang="en-CA" dirty="0" smtClean="0"/>
              <a:t>Final version completed in Fall 2013</a:t>
            </a:r>
          </a:p>
          <a:p>
            <a:pPr lvl="1">
              <a:buFont typeface="Arial"/>
              <a:buChar char="•"/>
              <a:defRPr/>
            </a:pPr>
            <a:r>
              <a:rPr lang="en-CA" dirty="0"/>
              <a:t>	</a:t>
            </a:r>
            <a:r>
              <a:rPr lang="en-CA" dirty="0" smtClean="0"/>
              <a:t>Approve and publish in January 2014</a:t>
            </a:r>
          </a:p>
          <a:p>
            <a:pPr marL="457200" lvl="1" indent="0">
              <a:buFontTx/>
              <a:buNone/>
              <a:defRPr/>
            </a:pPr>
            <a:r>
              <a:rPr lang="en-CA" b="1" dirty="0" smtClean="0"/>
              <a:t>	</a:t>
            </a:r>
          </a:p>
          <a:p>
            <a:pPr marL="457200" lvl="1" indent="0">
              <a:buFontTx/>
              <a:buNone/>
              <a:defRPr/>
            </a:pPr>
            <a:r>
              <a:rPr lang="en-CA" b="1" dirty="0" smtClean="0"/>
              <a:t>Audience: </a:t>
            </a:r>
            <a:r>
              <a:rPr lang="en-CA" dirty="0" smtClean="0"/>
              <a:t>Public Health Professionals and organizations , other health professionals, policy developers, politicians, partner organizations and the concerned general public.</a:t>
            </a:r>
            <a:endParaRPr lang="en-CA" dirty="0"/>
          </a:p>
        </p:txBody>
      </p:sp>
      <p:sp>
        <p:nvSpPr>
          <p:cNvPr id="17411" name="TextBox 5"/>
          <p:cNvSpPr txBox="1">
            <a:spLocks noChangeArrowheads="1"/>
          </p:cNvSpPr>
          <p:nvPr/>
        </p:nvSpPr>
        <p:spPr bwMode="auto">
          <a:xfrm>
            <a:off x="6516688" y="0"/>
            <a:ext cx="2627312" cy="369888"/>
          </a:xfrm>
          <a:prstGeom prst="rect">
            <a:avLst/>
          </a:prstGeom>
          <a:noFill/>
          <a:ln w="9525">
            <a:noFill/>
            <a:miter lim="800000"/>
            <a:headEnd/>
            <a:tailEnd/>
          </a:ln>
        </p:spPr>
        <p:txBody>
          <a:bodyPr>
            <a:spAutoFit/>
          </a:bodyPr>
          <a:lstStyle/>
          <a:p>
            <a:r>
              <a:rPr lang="en-US">
                <a:solidFill>
                  <a:schemeClr val="bg1"/>
                </a:solidFill>
              </a:rPr>
              <a:t>Speaker: Jim Chauvin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CA" smtClean="0">
                <a:solidFill>
                  <a:srgbClr val="FFC000"/>
                </a:solidFill>
              </a:rPr>
              <a:t>Goals of the Paper</a:t>
            </a:r>
            <a:endParaRPr lang="en-US" smtClean="0"/>
          </a:p>
        </p:txBody>
      </p:sp>
      <p:sp>
        <p:nvSpPr>
          <p:cNvPr id="18434" name="Content Placeholder 2"/>
          <p:cNvSpPr>
            <a:spLocks noGrp="1"/>
          </p:cNvSpPr>
          <p:nvPr>
            <p:ph idx="1"/>
          </p:nvPr>
        </p:nvSpPr>
        <p:spPr/>
        <p:txBody>
          <a:bodyPr/>
          <a:lstStyle/>
          <a:p>
            <a:r>
              <a:rPr lang="en-US" smtClean="0"/>
              <a:t>Promote EDH approach</a:t>
            </a:r>
          </a:p>
          <a:p>
            <a:r>
              <a:rPr lang="en-US" smtClean="0"/>
              <a:t>Outline scientific evidence</a:t>
            </a:r>
          </a:p>
          <a:p>
            <a:r>
              <a:rPr lang="en-US" smtClean="0"/>
              <a:t>Address growing health inequity</a:t>
            </a:r>
          </a:p>
          <a:p>
            <a:r>
              <a:rPr lang="en-US" smtClean="0"/>
              <a:t>Provide plausible alternatives</a:t>
            </a:r>
          </a:p>
          <a:p>
            <a:r>
              <a:rPr lang="en-US" smtClean="0"/>
              <a:t>Provide tools for practitioners </a:t>
            </a:r>
          </a:p>
          <a:p>
            <a:r>
              <a:rPr lang="en-US" smtClean="0">
                <a:solidFill>
                  <a:srgbClr val="FFFFFF"/>
                </a:solidFill>
              </a:rPr>
              <a:t>Provide actions for organizations  </a:t>
            </a:r>
          </a:p>
          <a:p>
            <a:endParaRPr lang="en-US" smtClean="0"/>
          </a:p>
        </p:txBody>
      </p:sp>
      <p:sp>
        <p:nvSpPr>
          <p:cNvPr id="18435" name="TextBox 3"/>
          <p:cNvSpPr txBox="1">
            <a:spLocks noChangeArrowheads="1"/>
          </p:cNvSpPr>
          <p:nvPr/>
        </p:nvSpPr>
        <p:spPr bwMode="auto">
          <a:xfrm>
            <a:off x="6516688" y="4763"/>
            <a:ext cx="2627312" cy="369887"/>
          </a:xfrm>
          <a:prstGeom prst="rect">
            <a:avLst/>
          </a:prstGeom>
          <a:noFill/>
          <a:ln w="9525">
            <a:noFill/>
            <a:miter lim="800000"/>
            <a:headEnd/>
            <a:tailEnd/>
          </a:ln>
        </p:spPr>
        <p:txBody>
          <a:bodyPr>
            <a:spAutoFit/>
          </a:bodyPr>
          <a:lstStyle/>
          <a:p>
            <a:r>
              <a:rPr lang="en-US">
                <a:solidFill>
                  <a:schemeClr val="bg1"/>
                </a:solidFill>
              </a:rPr>
              <a:t>Speaker: Jim Chauvin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CA" dirty="0" smtClean="0"/>
              <a:t/>
            </a:r>
            <a:br>
              <a:rPr lang="en-CA" dirty="0" smtClean="0"/>
            </a:br>
            <a:r>
              <a:rPr lang="en-CA" dirty="0" smtClean="0">
                <a:solidFill>
                  <a:srgbClr val="FFC000"/>
                </a:solidFill>
              </a:rPr>
              <a:t>Introduction</a:t>
            </a:r>
            <a:r>
              <a:rPr lang="en-CA" dirty="0" smtClean="0"/>
              <a:t/>
            </a:r>
            <a:br>
              <a:rPr lang="en-CA" dirty="0" smtClean="0"/>
            </a:br>
            <a:endParaRPr lang="en-CA" dirty="0"/>
          </a:p>
        </p:txBody>
      </p:sp>
      <p:sp>
        <p:nvSpPr>
          <p:cNvPr id="19458" name="Content Placeholder 2"/>
          <p:cNvSpPr>
            <a:spLocks noGrp="1"/>
          </p:cNvSpPr>
          <p:nvPr>
            <p:ph idx="1"/>
          </p:nvPr>
        </p:nvSpPr>
        <p:spPr>
          <a:xfrm>
            <a:off x="457200" y="1341438"/>
            <a:ext cx="8229600" cy="4525962"/>
          </a:xfrm>
        </p:spPr>
        <p:txBody>
          <a:bodyPr/>
          <a:lstStyle/>
          <a:p>
            <a:pPr marL="0" indent="0">
              <a:buFontTx/>
              <a:buNone/>
            </a:pPr>
            <a:r>
              <a:rPr lang="en-CA" smtClean="0"/>
              <a:t>Six Main Sections:</a:t>
            </a:r>
          </a:p>
          <a:p>
            <a:pPr marL="971550" lvl="1" indent="-514350">
              <a:buFontTx/>
              <a:buAutoNum type="arabicPeriod"/>
            </a:pPr>
            <a:r>
              <a:rPr lang="en-CA" smtClean="0"/>
              <a:t>Ecosystems and Human Health</a:t>
            </a:r>
          </a:p>
          <a:p>
            <a:pPr marL="971550" lvl="1" indent="-514350">
              <a:buFontTx/>
              <a:buAutoNum type="arabicPeriod"/>
            </a:pPr>
            <a:r>
              <a:rPr lang="en-CA" smtClean="0"/>
              <a:t>The State of the Earth’s Ecosystems</a:t>
            </a:r>
          </a:p>
          <a:p>
            <a:pPr marL="971550" lvl="1" indent="-514350">
              <a:buFontTx/>
              <a:buAutoNum type="arabicPeriod"/>
            </a:pPr>
            <a:r>
              <a:rPr lang="en-CA" smtClean="0"/>
              <a:t>The Societal Forces Driving Change</a:t>
            </a:r>
          </a:p>
          <a:p>
            <a:pPr marL="971550" lvl="1" indent="-514350">
              <a:buFontTx/>
              <a:buAutoNum type="arabicPeriod"/>
            </a:pPr>
            <a:r>
              <a:rPr lang="en-CA" smtClean="0"/>
              <a:t>Implications for Population Health</a:t>
            </a:r>
          </a:p>
          <a:p>
            <a:pPr marL="971550" lvl="1" indent="-514350">
              <a:buFontTx/>
              <a:buAutoNum type="arabicPeriod"/>
            </a:pPr>
            <a:r>
              <a:rPr lang="en-CA" smtClean="0"/>
              <a:t>An Alternative, More Positive Future</a:t>
            </a:r>
          </a:p>
          <a:p>
            <a:pPr marL="971550" lvl="1" indent="-514350">
              <a:buFontTx/>
              <a:buAutoNum type="arabicPeriod"/>
            </a:pPr>
            <a:r>
              <a:rPr lang="en-CA" smtClean="0"/>
              <a:t>The Role of Public Health</a:t>
            </a:r>
          </a:p>
          <a:p>
            <a:pPr marL="971550" lvl="1" indent="-514350">
              <a:buFontTx/>
              <a:buAutoNum type="arabicPeriod"/>
            </a:pPr>
            <a:endParaRPr lang="en-CA" sz="800" smtClean="0"/>
          </a:p>
          <a:p>
            <a:pPr marL="971550" lvl="1" indent="-514350">
              <a:buFontTx/>
              <a:buNone/>
            </a:pPr>
            <a:r>
              <a:rPr lang="en-CA" smtClean="0"/>
              <a:t>Also a Communications and Outreach Piece</a:t>
            </a:r>
          </a:p>
          <a:p>
            <a:pPr marL="971550" lvl="1" indent="-514350"/>
            <a:endParaRPr lang="en-CA" smtClean="0"/>
          </a:p>
        </p:txBody>
      </p:sp>
      <p:sp>
        <p:nvSpPr>
          <p:cNvPr id="19459" name="TextBox 6"/>
          <p:cNvSpPr txBox="1">
            <a:spLocks noChangeArrowheads="1"/>
          </p:cNvSpPr>
          <p:nvPr/>
        </p:nvSpPr>
        <p:spPr bwMode="auto">
          <a:xfrm>
            <a:off x="6516688" y="4763"/>
            <a:ext cx="2627312" cy="369887"/>
          </a:xfrm>
          <a:prstGeom prst="rect">
            <a:avLst/>
          </a:prstGeom>
          <a:noFill/>
          <a:ln w="9525">
            <a:noFill/>
            <a:miter lim="800000"/>
            <a:headEnd/>
            <a:tailEnd/>
          </a:ln>
        </p:spPr>
        <p:txBody>
          <a:bodyPr>
            <a:spAutoFit/>
          </a:bodyPr>
          <a:lstStyle/>
          <a:p>
            <a:r>
              <a:rPr lang="en-US">
                <a:solidFill>
                  <a:schemeClr val="bg1"/>
                </a:solidFill>
              </a:rPr>
              <a:t>Speaker: Jim Chauvin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CA" dirty="0" smtClean="0"/>
              <a:t/>
            </a:r>
            <a:br>
              <a:rPr lang="en-CA" dirty="0" smtClean="0"/>
            </a:br>
            <a:r>
              <a:rPr lang="en-CA" dirty="0" smtClean="0">
                <a:solidFill>
                  <a:srgbClr val="FFC000"/>
                </a:solidFill>
              </a:rPr>
              <a:t>Presenters</a:t>
            </a:r>
            <a:r>
              <a:rPr lang="en-CA" dirty="0" smtClean="0"/>
              <a:t/>
            </a:r>
            <a:br>
              <a:rPr lang="en-CA" dirty="0" smtClean="0"/>
            </a:br>
            <a:endParaRPr lang="en-CA" dirty="0"/>
          </a:p>
        </p:txBody>
      </p:sp>
      <p:sp>
        <p:nvSpPr>
          <p:cNvPr id="20482" name="Content Placeholder 2"/>
          <p:cNvSpPr>
            <a:spLocks noGrp="1"/>
          </p:cNvSpPr>
          <p:nvPr>
            <p:ph idx="1"/>
          </p:nvPr>
        </p:nvSpPr>
        <p:spPr>
          <a:xfrm>
            <a:off x="457200" y="1341438"/>
            <a:ext cx="8686800" cy="4525962"/>
          </a:xfrm>
        </p:spPr>
        <p:txBody>
          <a:bodyPr/>
          <a:lstStyle/>
          <a:p>
            <a:pPr marL="57150" indent="0">
              <a:buFontTx/>
              <a:buNone/>
            </a:pPr>
            <a:r>
              <a:rPr lang="en-CA" b="1" smtClean="0"/>
              <a:t>Part 1: Overview of the report</a:t>
            </a:r>
          </a:p>
          <a:p>
            <a:pPr marL="57150" indent="0">
              <a:buFontTx/>
              <a:buNone/>
            </a:pPr>
            <a:endParaRPr lang="en-CA" sz="800" b="1" smtClean="0"/>
          </a:p>
          <a:p>
            <a:pPr marL="57150" indent="0">
              <a:spcBef>
                <a:spcPct val="0"/>
              </a:spcBef>
              <a:buFontTx/>
              <a:buAutoNum type="arabicPeriod"/>
            </a:pPr>
            <a:r>
              <a:rPr lang="en-CA" sz="2400" smtClean="0"/>
              <a:t>Ecosystems and Human Health and </a:t>
            </a:r>
          </a:p>
          <a:p>
            <a:pPr marL="57150" indent="0">
              <a:spcBef>
                <a:spcPct val="0"/>
              </a:spcBef>
              <a:buFontTx/>
              <a:buNone/>
            </a:pPr>
            <a:r>
              <a:rPr lang="en-CA" sz="2400" smtClean="0"/>
              <a:t>      The State of the Earth’s Ecosystems  –</a:t>
            </a:r>
            <a:r>
              <a:rPr lang="en-CA" sz="2400" i="1" smtClean="0"/>
              <a:t>Trevor Hancock</a:t>
            </a:r>
          </a:p>
          <a:p>
            <a:pPr marL="57150" indent="0">
              <a:spcBef>
                <a:spcPct val="0"/>
              </a:spcBef>
              <a:buFontTx/>
              <a:buAutoNum type="arabicPeriod"/>
            </a:pPr>
            <a:endParaRPr lang="en-CA" sz="800" smtClean="0"/>
          </a:p>
          <a:p>
            <a:pPr marL="57150" indent="0">
              <a:spcBef>
                <a:spcPct val="0"/>
              </a:spcBef>
              <a:buFontTx/>
              <a:buAutoNum type="arabicPeriod"/>
            </a:pPr>
            <a:r>
              <a:rPr lang="en-CA" sz="2400" smtClean="0"/>
              <a:t>The Societal Forces Driving Change  – </a:t>
            </a:r>
            <a:r>
              <a:rPr lang="en-CA" sz="2400" i="1" smtClean="0"/>
              <a:t>Margot Parkes</a:t>
            </a:r>
          </a:p>
          <a:p>
            <a:pPr marL="57150" indent="0">
              <a:spcBef>
                <a:spcPct val="0"/>
              </a:spcBef>
              <a:buFontTx/>
              <a:buAutoNum type="arabicPeriod"/>
            </a:pPr>
            <a:endParaRPr lang="en-CA" sz="800" smtClean="0"/>
          </a:p>
          <a:p>
            <a:pPr marL="57150" indent="0">
              <a:spcBef>
                <a:spcPct val="0"/>
              </a:spcBef>
              <a:buFontTx/>
              <a:buAutoNum type="arabicPeriod"/>
            </a:pPr>
            <a:r>
              <a:rPr lang="en-CA" sz="2400" smtClean="0"/>
              <a:t>Implications for Population Health	  – </a:t>
            </a:r>
            <a:r>
              <a:rPr lang="en-CA" sz="2400" i="1" smtClean="0"/>
              <a:t>Colin Soskolne</a:t>
            </a:r>
          </a:p>
          <a:p>
            <a:pPr marL="57150" indent="0">
              <a:spcBef>
                <a:spcPct val="0"/>
              </a:spcBef>
              <a:buFontTx/>
              <a:buAutoNum type="arabicPeriod"/>
            </a:pPr>
            <a:endParaRPr lang="en-CA" sz="800" smtClean="0"/>
          </a:p>
          <a:p>
            <a:pPr marL="57150" indent="0">
              <a:spcBef>
                <a:spcPct val="0"/>
              </a:spcBef>
              <a:buFontTx/>
              <a:buAutoNum type="arabicPeriod"/>
            </a:pPr>
            <a:r>
              <a:rPr lang="en-CA" sz="2400" smtClean="0"/>
              <a:t>An Alternative, More Positive Future	  – </a:t>
            </a:r>
            <a:r>
              <a:rPr lang="en-CA" sz="2400" i="1" smtClean="0"/>
              <a:t>George McKibbon</a:t>
            </a:r>
          </a:p>
          <a:p>
            <a:pPr marL="57150" indent="0">
              <a:spcBef>
                <a:spcPct val="0"/>
              </a:spcBef>
              <a:buFontTx/>
              <a:buAutoNum type="arabicPeriod"/>
            </a:pPr>
            <a:endParaRPr lang="en-CA" sz="800" smtClean="0"/>
          </a:p>
          <a:p>
            <a:pPr marL="57150" indent="0">
              <a:spcBef>
                <a:spcPct val="0"/>
              </a:spcBef>
              <a:buFontTx/>
              <a:buAutoNum type="arabicPeriod"/>
            </a:pPr>
            <a:r>
              <a:rPr lang="en-CA" sz="2400" smtClean="0"/>
              <a:t>Communications and Outreach 	  – </a:t>
            </a:r>
            <a:r>
              <a:rPr lang="en-CA" sz="2400" i="1" smtClean="0"/>
              <a:t>Mitchell Beer</a:t>
            </a:r>
          </a:p>
          <a:p>
            <a:pPr marL="57150" indent="0">
              <a:buFontTx/>
              <a:buAutoNum type="arabicPeriod"/>
            </a:pPr>
            <a:endParaRPr lang="en-CA" sz="800" smtClean="0"/>
          </a:p>
          <a:p>
            <a:pPr marL="57150" indent="0">
              <a:buFontTx/>
              <a:buNone/>
            </a:pPr>
            <a:r>
              <a:rPr lang="en-CA" b="1" smtClean="0"/>
              <a:t>Part 2: Input from you</a:t>
            </a:r>
          </a:p>
        </p:txBody>
      </p:sp>
      <p:sp>
        <p:nvSpPr>
          <p:cNvPr id="20483" name="TextBox 6"/>
          <p:cNvSpPr txBox="1">
            <a:spLocks noChangeArrowheads="1"/>
          </p:cNvSpPr>
          <p:nvPr/>
        </p:nvSpPr>
        <p:spPr bwMode="auto">
          <a:xfrm>
            <a:off x="6516688" y="4763"/>
            <a:ext cx="2627312" cy="369887"/>
          </a:xfrm>
          <a:prstGeom prst="rect">
            <a:avLst/>
          </a:prstGeom>
          <a:noFill/>
          <a:ln w="9525">
            <a:noFill/>
            <a:miter lim="800000"/>
            <a:headEnd/>
            <a:tailEnd/>
          </a:ln>
        </p:spPr>
        <p:txBody>
          <a:bodyPr>
            <a:spAutoFit/>
          </a:bodyPr>
          <a:lstStyle/>
          <a:p>
            <a:r>
              <a:rPr lang="en-US">
                <a:solidFill>
                  <a:schemeClr val="bg1"/>
                </a:solidFill>
              </a:rPr>
              <a:t>Speaker: Jim Chauvin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CA" smtClean="0">
                <a:solidFill>
                  <a:srgbClr val="FFC000"/>
                </a:solidFill>
              </a:rPr>
              <a:t>Scope of Paper</a:t>
            </a:r>
            <a:endParaRPr lang="en-US" smtClean="0"/>
          </a:p>
        </p:txBody>
      </p:sp>
      <p:sp>
        <p:nvSpPr>
          <p:cNvPr id="21506" name="Content Placeholder 2"/>
          <p:cNvSpPr>
            <a:spLocks noGrp="1"/>
          </p:cNvSpPr>
          <p:nvPr>
            <p:ph idx="1"/>
          </p:nvPr>
        </p:nvSpPr>
        <p:spPr>
          <a:xfrm>
            <a:off x="395288" y="1484313"/>
            <a:ext cx="3889375" cy="4525962"/>
          </a:xfrm>
        </p:spPr>
        <p:txBody>
          <a:bodyPr/>
          <a:lstStyle/>
          <a:p>
            <a:pPr marL="0" indent="0">
              <a:buFontTx/>
              <a:buNone/>
            </a:pPr>
            <a:r>
              <a:rPr lang="en-US" smtClean="0"/>
              <a:t>This Paper is…</a:t>
            </a:r>
          </a:p>
          <a:p>
            <a:pPr marL="0" indent="0">
              <a:buFontTx/>
              <a:buNone/>
            </a:pPr>
            <a:endParaRPr lang="en-US" sz="2400" smtClean="0"/>
          </a:p>
          <a:p>
            <a:pPr lvl="1">
              <a:buFont typeface="Arial" charset="0"/>
              <a:buChar char="•"/>
            </a:pPr>
            <a:r>
              <a:rPr lang="en-US" smtClean="0"/>
              <a:t>A succinct summary</a:t>
            </a:r>
          </a:p>
          <a:p>
            <a:pPr lvl="1">
              <a:buFont typeface="Arial" charset="0"/>
              <a:buChar char="•"/>
            </a:pPr>
            <a:r>
              <a:rPr lang="en-US" smtClean="0"/>
              <a:t>Practitioner driven</a:t>
            </a:r>
          </a:p>
          <a:p>
            <a:pPr lvl="1">
              <a:buFont typeface="Arial" charset="0"/>
              <a:buChar char="•"/>
            </a:pPr>
            <a:r>
              <a:rPr lang="en-US" smtClean="0"/>
              <a:t>A tentative guide</a:t>
            </a:r>
          </a:p>
          <a:p>
            <a:pPr marL="0" indent="0">
              <a:buFontTx/>
              <a:buNone/>
            </a:pPr>
            <a:endParaRPr lang="en-US" smtClean="0"/>
          </a:p>
          <a:p>
            <a:pPr marL="0" indent="0">
              <a:buFontTx/>
              <a:buNone/>
            </a:pPr>
            <a:endParaRPr lang="en-US" smtClean="0"/>
          </a:p>
        </p:txBody>
      </p:sp>
      <p:sp>
        <p:nvSpPr>
          <p:cNvPr id="5" name="Content Placeholder 2"/>
          <p:cNvSpPr txBox="1">
            <a:spLocks/>
          </p:cNvSpPr>
          <p:nvPr/>
        </p:nvSpPr>
        <p:spPr bwMode="auto">
          <a:xfrm>
            <a:off x="4356100" y="1484313"/>
            <a:ext cx="3671888" cy="4525962"/>
          </a:xfrm>
          <a:prstGeom prst="rect">
            <a:avLst/>
          </a:prstGeom>
          <a:noFill/>
          <a:ln w="9525">
            <a:noFill/>
            <a:miter lim="800000"/>
            <a:headEnd/>
            <a:tailEnd/>
          </a:ln>
        </p:spPr>
        <p:txBody>
          <a:bodyPr/>
          <a:lst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a:lstStyle>
          <a:p>
            <a:pPr marL="0" indent="0">
              <a:buFontTx/>
              <a:buNone/>
              <a:defRPr/>
            </a:pPr>
            <a:r>
              <a:rPr lang="en-US" dirty="0" smtClean="0"/>
              <a:t>This Paper is not…</a:t>
            </a:r>
          </a:p>
          <a:p>
            <a:pPr marL="0" indent="0">
              <a:buFontTx/>
              <a:buNone/>
              <a:defRPr/>
            </a:pPr>
            <a:endParaRPr lang="en-US" sz="2400" dirty="0"/>
          </a:p>
          <a:p>
            <a:pPr>
              <a:buFont typeface="Arial"/>
              <a:buChar char="•"/>
              <a:defRPr/>
            </a:pPr>
            <a:r>
              <a:rPr lang="en-US" sz="2800" dirty="0" smtClean="0"/>
              <a:t>A comprehensive </a:t>
            </a:r>
            <a:r>
              <a:rPr lang="en-US" sz="2800" dirty="0"/>
              <a:t>r</a:t>
            </a:r>
            <a:r>
              <a:rPr lang="en-US" sz="2800" dirty="0" smtClean="0"/>
              <a:t>eport</a:t>
            </a:r>
          </a:p>
          <a:p>
            <a:pPr>
              <a:buFont typeface="Arial"/>
              <a:buChar char="•"/>
              <a:defRPr/>
            </a:pPr>
            <a:r>
              <a:rPr lang="en-US" sz="2800" dirty="0" smtClean="0"/>
              <a:t>Politically driven</a:t>
            </a:r>
          </a:p>
          <a:p>
            <a:pPr>
              <a:buFont typeface="Arial"/>
              <a:buChar char="•"/>
              <a:defRPr/>
            </a:pPr>
            <a:r>
              <a:rPr lang="en-US" sz="2800" dirty="0" smtClean="0"/>
              <a:t>A definitive solution</a:t>
            </a:r>
            <a:endParaRPr lang="en-US" sz="2800" dirty="0"/>
          </a:p>
        </p:txBody>
      </p:sp>
      <p:sp>
        <p:nvSpPr>
          <p:cNvPr id="21508" name="TextBox 5"/>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CA" smtClean="0">
                <a:solidFill>
                  <a:srgbClr val="FFC000"/>
                </a:solidFill>
              </a:rPr>
              <a:t>Purpose of Panelist Session</a:t>
            </a:r>
            <a:endParaRPr lang="en-US" smtClean="0"/>
          </a:p>
        </p:txBody>
      </p:sp>
      <p:sp>
        <p:nvSpPr>
          <p:cNvPr id="22530" name="Content Placeholder 2"/>
          <p:cNvSpPr>
            <a:spLocks noGrp="1"/>
          </p:cNvSpPr>
          <p:nvPr>
            <p:ph idx="1"/>
          </p:nvPr>
        </p:nvSpPr>
        <p:spPr/>
        <p:txBody>
          <a:bodyPr/>
          <a:lstStyle/>
          <a:p>
            <a:endParaRPr lang="en-US" sz="1000" smtClean="0"/>
          </a:p>
          <a:p>
            <a:r>
              <a:rPr lang="en-US" smtClean="0"/>
              <a:t>Presentation of current content</a:t>
            </a:r>
          </a:p>
          <a:p>
            <a:endParaRPr lang="en-US" smtClean="0"/>
          </a:p>
          <a:p>
            <a:r>
              <a:rPr lang="en-US" smtClean="0"/>
              <a:t>Audience driven discussion</a:t>
            </a:r>
          </a:p>
          <a:p>
            <a:endParaRPr lang="en-US" smtClean="0"/>
          </a:p>
          <a:p>
            <a:r>
              <a:rPr lang="en-US" smtClean="0"/>
              <a:t>Focus on development of ‘Action Items’ </a:t>
            </a:r>
          </a:p>
        </p:txBody>
      </p:sp>
      <p:sp>
        <p:nvSpPr>
          <p:cNvPr id="22531" name="TextBox 3"/>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CA" smtClean="0">
                <a:solidFill>
                  <a:srgbClr val="FFC000"/>
                </a:solidFill>
              </a:rPr>
              <a:t>Socio-Ecological Model </a:t>
            </a:r>
            <a:r>
              <a:rPr lang="en-CA" smtClean="0">
                <a:solidFill>
                  <a:srgbClr val="FFC01F"/>
                </a:solidFill>
              </a:rPr>
              <a:t>for</a:t>
            </a:r>
            <a:r>
              <a:rPr lang="en-CA" smtClean="0">
                <a:solidFill>
                  <a:srgbClr val="D1C11F"/>
                </a:solidFill>
              </a:rPr>
              <a:t> </a:t>
            </a:r>
            <a:r>
              <a:rPr lang="en-CA" smtClean="0">
                <a:solidFill>
                  <a:srgbClr val="FFC000"/>
                </a:solidFill>
              </a:rPr>
              <a:t>Public Health Action</a:t>
            </a:r>
            <a:endParaRPr lang="en-US" smtClean="0">
              <a:solidFill>
                <a:srgbClr val="FFC000"/>
              </a:solidFill>
            </a:endParaRPr>
          </a:p>
        </p:txBody>
      </p:sp>
      <p:pic>
        <p:nvPicPr>
          <p:cNvPr id="23554" name="Picture 3"/>
          <p:cNvPicPr>
            <a:picLocks noChangeAspect="1"/>
          </p:cNvPicPr>
          <p:nvPr/>
        </p:nvPicPr>
        <p:blipFill>
          <a:blip r:embed="rId2" cstate="print"/>
          <a:srcRect/>
          <a:stretch>
            <a:fillRect/>
          </a:stretch>
        </p:blipFill>
        <p:spPr bwMode="auto">
          <a:xfrm>
            <a:off x="1403350" y="1628775"/>
            <a:ext cx="5981700" cy="4694238"/>
          </a:xfrm>
          <a:prstGeom prst="rect">
            <a:avLst/>
          </a:prstGeom>
          <a:noFill/>
          <a:ln w="9525">
            <a:noFill/>
            <a:miter lim="800000"/>
            <a:headEnd/>
            <a:tailEnd/>
          </a:ln>
        </p:spPr>
      </p:pic>
      <p:sp>
        <p:nvSpPr>
          <p:cNvPr id="23555" name="TextBox 6"/>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Content Placeholder 2"/>
          <p:cNvSpPr>
            <a:spLocks noGrp="1"/>
          </p:cNvSpPr>
          <p:nvPr>
            <p:ph idx="1"/>
          </p:nvPr>
        </p:nvSpPr>
        <p:spPr>
          <a:xfrm>
            <a:off x="468313" y="1052513"/>
            <a:ext cx="8229600" cy="4525962"/>
          </a:xfrm>
        </p:spPr>
        <p:txBody>
          <a:bodyPr/>
          <a:lstStyle/>
          <a:p>
            <a:pPr algn="ctr">
              <a:buFontTx/>
              <a:buNone/>
            </a:pPr>
            <a:endParaRPr lang="en-CA" sz="4800" b="1" smtClean="0">
              <a:solidFill>
                <a:srgbClr val="FFC000"/>
              </a:solidFill>
            </a:endParaRPr>
          </a:p>
          <a:p>
            <a:pPr algn="ctr">
              <a:buFontTx/>
              <a:buNone/>
            </a:pPr>
            <a:r>
              <a:rPr lang="en-CA" sz="4800" b="1" smtClean="0">
                <a:solidFill>
                  <a:srgbClr val="FFC000"/>
                </a:solidFill>
              </a:rPr>
              <a:t>PART 1: </a:t>
            </a:r>
          </a:p>
          <a:p>
            <a:pPr algn="ctr">
              <a:buFontTx/>
              <a:buNone/>
            </a:pPr>
            <a:r>
              <a:rPr lang="en-CA" sz="4800" b="1" smtClean="0">
                <a:solidFill>
                  <a:srgbClr val="FFC000"/>
                </a:solidFill>
              </a:rPr>
              <a:t>Ecosystem and Human Health</a:t>
            </a:r>
            <a:endParaRPr lang="en-CA" sz="4800" smtClean="0">
              <a:solidFill>
                <a:srgbClr val="FFC000"/>
              </a:solidFill>
            </a:endParaRPr>
          </a:p>
          <a:p>
            <a:endParaRPr lang="en-CA" smtClean="0"/>
          </a:p>
        </p:txBody>
      </p:sp>
      <p:sp>
        <p:nvSpPr>
          <p:cNvPr id="24578" name="TextBox 2"/>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CA" sz="2800" smtClean="0">
                <a:solidFill>
                  <a:srgbClr val="FFC000"/>
                </a:solidFill>
              </a:rPr>
              <a:t>PART 1: Ecosystems and Human Health</a:t>
            </a:r>
            <a:endParaRPr lang="en-US" sz="2800" smtClean="0"/>
          </a:p>
        </p:txBody>
      </p:sp>
      <p:sp>
        <p:nvSpPr>
          <p:cNvPr id="25602" name="Content Placeholder 2"/>
          <p:cNvSpPr>
            <a:spLocks noGrp="1"/>
          </p:cNvSpPr>
          <p:nvPr>
            <p:ph idx="1"/>
          </p:nvPr>
        </p:nvSpPr>
        <p:spPr/>
        <p:txBody>
          <a:bodyPr/>
          <a:lstStyle/>
          <a:p>
            <a:pPr marL="0" indent="0">
              <a:buFontTx/>
              <a:buNone/>
            </a:pPr>
            <a:r>
              <a:rPr lang="en-US" smtClean="0"/>
              <a:t>NATURE VS. HUMAN NATURE:</a:t>
            </a:r>
          </a:p>
          <a:p>
            <a:pPr lvl="1">
              <a:lnSpc>
                <a:spcPct val="200000"/>
              </a:lnSpc>
              <a:buFont typeface="Arial" charset="0"/>
              <a:buChar char="•"/>
            </a:pPr>
            <a:r>
              <a:rPr lang="en-US" smtClean="0"/>
              <a:t>The earth as our Mother</a:t>
            </a:r>
          </a:p>
          <a:p>
            <a:pPr lvl="1">
              <a:lnSpc>
                <a:spcPct val="200000"/>
              </a:lnSpc>
              <a:buFont typeface="Arial" charset="0"/>
              <a:buChar char="•"/>
            </a:pPr>
            <a:r>
              <a:rPr lang="en-US" smtClean="0"/>
              <a:t>Humans as a form of cancer</a:t>
            </a:r>
          </a:p>
          <a:p>
            <a:pPr lvl="1">
              <a:lnSpc>
                <a:spcPct val="200000"/>
              </a:lnSpc>
              <a:buFont typeface="Arial" charset="0"/>
              <a:buChar char="•"/>
            </a:pPr>
            <a:r>
              <a:rPr lang="en-US" smtClean="0"/>
              <a:t>Imbalance </a:t>
            </a:r>
          </a:p>
          <a:p>
            <a:pPr marL="0" indent="0">
              <a:buFontTx/>
              <a:buNone/>
            </a:pPr>
            <a:endParaRPr lang="en-US" smtClean="0"/>
          </a:p>
          <a:p>
            <a:pPr marL="0" indent="0">
              <a:buFontTx/>
              <a:buNone/>
            </a:pPr>
            <a:endParaRPr lang="en-US" smtClean="0"/>
          </a:p>
        </p:txBody>
      </p:sp>
      <p:sp>
        <p:nvSpPr>
          <p:cNvPr id="25603" name="TextBox 3"/>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pic>
        <p:nvPicPr>
          <p:cNvPr id="25604" name="Picture 8"/>
          <p:cNvPicPr>
            <a:picLocks noChangeAspect="1"/>
          </p:cNvPicPr>
          <p:nvPr/>
        </p:nvPicPr>
        <p:blipFill>
          <a:blip r:embed="rId2" cstate="print"/>
          <a:srcRect/>
          <a:stretch>
            <a:fillRect/>
          </a:stretch>
        </p:blipFill>
        <p:spPr bwMode="auto">
          <a:xfrm>
            <a:off x="5867400" y="2349500"/>
            <a:ext cx="2911475" cy="273526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CA" sz="2800" smtClean="0">
                <a:solidFill>
                  <a:srgbClr val="FFC000"/>
                </a:solidFill>
              </a:rPr>
              <a:t>PART 1: Ecosystems and Human Health</a:t>
            </a:r>
            <a:endParaRPr lang="en-US" sz="2800" smtClean="0"/>
          </a:p>
        </p:txBody>
      </p:sp>
      <p:sp>
        <p:nvSpPr>
          <p:cNvPr id="26626" name="Content Placeholder 2"/>
          <p:cNvSpPr>
            <a:spLocks noGrp="1"/>
          </p:cNvSpPr>
          <p:nvPr>
            <p:ph idx="1"/>
          </p:nvPr>
        </p:nvSpPr>
        <p:spPr/>
        <p:txBody>
          <a:bodyPr/>
          <a:lstStyle/>
          <a:p>
            <a:pPr marL="0" indent="0">
              <a:buFontTx/>
              <a:buNone/>
            </a:pPr>
            <a:r>
              <a:rPr lang="en-US" smtClean="0"/>
              <a:t>Changing Attitudes</a:t>
            </a:r>
          </a:p>
          <a:p>
            <a:pPr marL="179388" lvl="1">
              <a:lnSpc>
                <a:spcPct val="200000"/>
              </a:lnSpc>
              <a:buFont typeface="Arial" charset="0"/>
              <a:buChar char="•"/>
            </a:pPr>
            <a:r>
              <a:rPr lang="en-US" smtClean="0"/>
              <a:t>Separation from Nature</a:t>
            </a:r>
          </a:p>
          <a:p>
            <a:pPr marL="179388" lvl="1">
              <a:lnSpc>
                <a:spcPct val="200000"/>
              </a:lnSpc>
              <a:buFont typeface="Arial" charset="0"/>
              <a:buChar char="•"/>
            </a:pPr>
            <a:r>
              <a:rPr lang="en-US" smtClean="0"/>
              <a:t>Dominance of Humans</a:t>
            </a:r>
          </a:p>
          <a:p>
            <a:pPr marL="179388" lvl="1">
              <a:lnSpc>
                <a:spcPct val="200000"/>
              </a:lnSpc>
              <a:buFont typeface="Arial" charset="0"/>
              <a:buChar char="•"/>
            </a:pPr>
            <a:r>
              <a:rPr lang="en-US" smtClean="0"/>
              <a:t>Fear of Nature</a:t>
            </a:r>
          </a:p>
          <a:p>
            <a:pPr marL="0" indent="0">
              <a:buFontTx/>
              <a:buNone/>
            </a:pPr>
            <a:endParaRPr lang="en-US" smtClean="0"/>
          </a:p>
        </p:txBody>
      </p:sp>
      <p:sp>
        <p:nvSpPr>
          <p:cNvPr id="26627" name="TextBox 4"/>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pic>
        <p:nvPicPr>
          <p:cNvPr id="26628" name="Picture 3"/>
          <p:cNvPicPr>
            <a:picLocks noChangeAspect="1"/>
          </p:cNvPicPr>
          <p:nvPr/>
        </p:nvPicPr>
        <p:blipFill>
          <a:blip r:embed="rId2" cstate="print"/>
          <a:srcRect/>
          <a:stretch>
            <a:fillRect/>
          </a:stretch>
        </p:blipFill>
        <p:spPr bwMode="auto">
          <a:xfrm>
            <a:off x="4706938" y="2276475"/>
            <a:ext cx="4208462" cy="2808288"/>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CA" sz="2800" smtClean="0">
                <a:solidFill>
                  <a:srgbClr val="FFC000"/>
                </a:solidFill>
              </a:rPr>
              <a:t>PART 1: Ecosystems and Human Health</a:t>
            </a:r>
            <a:endParaRPr lang="en-US" sz="2800" smtClean="0"/>
          </a:p>
        </p:txBody>
      </p:sp>
      <p:sp>
        <p:nvSpPr>
          <p:cNvPr id="27650" name="Content Placeholder 2"/>
          <p:cNvSpPr>
            <a:spLocks noGrp="1"/>
          </p:cNvSpPr>
          <p:nvPr>
            <p:ph idx="1"/>
          </p:nvPr>
        </p:nvSpPr>
        <p:spPr/>
        <p:txBody>
          <a:bodyPr/>
          <a:lstStyle/>
          <a:p>
            <a:pPr marL="0" indent="0">
              <a:buFontTx/>
              <a:buNone/>
            </a:pPr>
            <a:r>
              <a:rPr lang="en-US" smtClean="0"/>
              <a:t>Understanding Ecosystems</a:t>
            </a:r>
          </a:p>
          <a:p>
            <a:pPr marL="0" indent="0">
              <a:buFontTx/>
              <a:buNone/>
            </a:pPr>
            <a:endParaRPr lang="en-US" sz="1200" i="1" smtClean="0"/>
          </a:p>
          <a:p>
            <a:pPr marL="0" indent="0">
              <a:buFontTx/>
              <a:buNone/>
            </a:pPr>
            <a:r>
              <a:rPr lang="en-US" sz="2400" i="1" smtClean="0"/>
              <a:t>"Earth is a live planet that regulates its surface and atmosphere in the interests of its biosphere." </a:t>
            </a:r>
          </a:p>
          <a:p>
            <a:pPr marL="0" indent="0">
              <a:buFontTx/>
              <a:buNone/>
            </a:pPr>
            <a:r>
              <a:rPr lang="en-US" sz="1400" smtClean="0"/>
              <a:t>	</a:t>
            </a:r>
          </a:p>
          <a:p>
            <a:pPr marL="0" indent="0">
              <a:buFontTx/>
              <a:buNone/>
            </a:pPr>
            <a:r>
              <a:rPr lang="en-US" sz="1400" smtClean="0"/>
              <a:t>		</a:t>
            </a:r>
            <a:r>
              <a:rPr lang="en-US" sz="1600" smtClean="0"/>
              <a:t>Aldo Leopald~</a:t>
            </a:r>
          </a:p>
          <a:p>
            <a:pPr marL="0" indent="0">
              <a:buFontTx/>
              <a:buNone/>
            </a:pPr>
            <a:endParaRPr lang="en-US" sz="1200" smtClean="0"/>
          </a:p>
          <a:p>
            <a:pPr lvl="1">
              <a:buFont typeface="Arial" charset="0"/>
              <a:buChar char="•"/>
            </a:pPr>
            <a:r>
              <a:rPr lang="en-US" smtClean="0"/>
              <a:t>	Biophilia</a:t>
            </a:r>
          </a:p>
          <a:p>
            <a:pPr lvl="1">
              <a:buFont typeface="Arial" charset="0"/>
              <a:buChar char="•"/>
            </a:pPr>
            <a:r>
              <a:rPr lang="en-US" smtClean="0"/>
              <a:t>  Stability</a:t>
            </a:r>
          </a:p>
          <a:p>
            <a:pPr lvl="1">
              <a:buFont typeface="Arial" charset="0"/>
              <a:buChar char="•"/>
            </a:pPr>
            <a:r>
              <a:rPr lang="en-US" smtClean="0"/>
              <a:t>	Ecotoxicity &amp; BioConcentration</a:t>
            </a:r>
          </a:p>
          <a:p>
            <a:pPr marL="0" indent="0">
              <a:buFontTx/>
              <a:buNone/>
            </a:pPr>
            <a:r>
              <a:rPr lang="en-US" smtClean="0"/>
              <a:t>	</a:t>
            </a:r>
          </a:p>
        </p:txBody>
      </p:sp>
      <p:sp>
        <p:nvSpPr>
          <p:cNvPr id="27651" name="TextBox 3"/>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Content Placeholder 2"/>
          <p:cNvSpPr>
            <a:spLocks noGrp="1"/>
          </p:cNvSpPr>
          <p:nvPr>
            <p:ph idx="1"/>
          </p:nvPr>
        </p:nvSpPr>
        <p:spPr>
          <a:xfrm>
            <a:off x="468313" y="1052513"/>
            <a:ext cx="8229600" cy="4525962"/>
          </a:xfrm>
        </p:spPr>
        <p:txBody>
          <a:bodyPr/>
          <a:lstStyle/>
          <a:p>
            <a:pPr algn="ctr">
              <a:buFontTx/>
              <a:buNone/>
            </a:pPr>
            <a:endParaRPr lang="en-CA" sz="4800" b="1" smtClean="0">
              <a:solidFill>
                <a:srgbClr val="FFC000"/>
              </a:solidFill>
            </a:endParaRPr>
          </a:p>
          <a:p>
            <a:pPr algn="ctr">
              <a:buFontTx/>
              <a:buNone/>
            </a:pPr>
            <a:r>
              <a:rPr lang="en-CA" sz="4800" b="1" smtClean="0">
                <a:solidFill>
                  <a:srgbClr val="FFC000"/>
                </a:solidFill>
              </a:rPr>
              <a:t>PART 2: </a:t>
            </a:r>
          </a:p>
          <a:p>
            <a:pPr algn="ctr">
              <a:buFontTx/>
              <a:buNone/>
            </a:pPr>
            <a:r>
              <a:rPr lang="en-CA" sz="4800" b="1" smtClean="0">
                <a:solidFill>
                  <a:srgbClr val="FFC000"/>
                </a:solidFill>
              </a:rPr>
              <a:t>The State of the Earth’s Ecosystems</a:t>
            </a:r>
            <a:endParaRPr lang="en-CA" sz="4800" smtClean="0">
              <a:solidFill>
                <a:srgbClr val="FFC000"/>
              </a:solidFill>
            </a:endParaRPr>
          </a:p>
          <a:p>
            <a:endParaRPr lang="en-CA" smtClean="0"/>
          </a:p>
        </p:txBody>
      </p:sp>
      <p:sp>
        <p:nvSpPr>
          <p:cNvPr id="28674" name="TextBox 2"/>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CA" sz="2800" smtClean="0">
                <a:solidFill>
                  <a:srgbClr val="FFC000"/>
                </a:solidFill>
              </a:rPr>
              <a:t>PART 2: The State of the Earth’s Ecosystems</a:t>
            </a:r>
          </a:p>
        </p:txBody>
      </p:sp>
      <p:sp>
        <p:nvSpPr>
          <p:cNvPr id="29698" name="Content Placeholder 2"/>
          <p:cNvSpPr>
            <a:spLocks noGrp="1"/>
          </p:cNvSpPr>
          <p:nvPr>
            <p:ph idx="1"/>
          </p:nvPr>
        </p:nvSpPr>
        <p:spPr>
          <a:xfrm>
            <a:off x="457200" y="1600200"/>
            <a:ext cx="8229600" cy="820738"/>
          </a:xfrm>
        </p:spPr>
        <p:txBody>
          <a:bodyPr/>
          <a:lstStyle/>
          <a:p>
            <a:pPr marL="0" indent="0">
              <a:buFontTx/>
              <a:buNone/>
            </a:pPr>
            <a:r>
              <a:rPr lang="en-US" smtClean="0"/>
              <a:t>Nine Earth System Processes: </a:t>
            </a:r>
            <a:r>
              <a:rPr lang="en-US" sz="1100" smtClean="0"/>
              <a:t>(Rockstrom et Al)</a:t>
            </a:r>
          </a:p>
          <a:p>
            <a:pPr marL="0" indent="0">
              <a:buFontTx/>
              <a:buNone/>
            </a:pPr>
            <a:r>
              <a:rPr lang="en-US" smtClean="0"/>
              <a:t>	</a:t>
            </a:r>
          </a:p>
        </p:txBody>
      </p:sp>
      <p:sp>
        <p:nvSpPr>
          <p:cNvPr id="29699" name="Content Placeholder 2"/>
          <p:cNvSpPr txBox="1">
            <a:spLocks/>
          </p:cNvSpPr>
          <p:nvPr/>
        </p:nvSpPr>
        <p:spPr bwMode="auto">
          <a:xfrm>
            <a:off x="539750" y="2349500"/>
            <a:ext cx="4176713" cy="3455988"/>
          </a:xfrm>
          <a:prstGeom prst="rect">
            <a:avLst/>
          </a:prstGeom>
          <a:noFill/>
          <a:ln w="9525">
            <a:noFill/>
            <a:miter lim="800000"/>
            <a:headEnd/>
            <a:tailEnd/>
          </a:ln>
        </p:spPr>
        <p:txBody>
          <a:bodyPr/>
          <a:lstStyle/>
          <a:p>
            <a:pPr marL="342900" indent="-342900" eaLnBrk="0" hangingPunct="0">
              <a:spcBef>
                <a:spcPct val="20000"/>
              </a:spcBef>
              <a:buFont typeface="Arial" charset="0"/>
              <a:buChar char="•"/>
            </a:pPr>
            <a:r>
              <a:rPr lang="en-US" sz="2600">
                <a:solidFill>
                  <a:schemeClr val="bg1"/>
                </a:solidFill>
              </a:rPr>
              <a:t>Climate Change</a:t>
            </a:r>
          </a:p>
          <a:p>
            <a:pPr marL="342900" indent="-342900" eaLnBrk="0" hangingPunct="0">
              <a:spcBef>
                <a:spcPct val="20000"/>
              </a:spcBef>
              <a:buFont typeface="Arial" charset="0"/>
              <a:buChar char="•"/>
            </a:pPr>
            <a:r>
              <a:rPr lang="en-US" sz="2600">
                <a:solidFill>
                  <a:schemeClr val="bg1"/>
                </a:solidFill>
              </a:rPr>
              <a:t>Loss of Biodiversity</a:t>
            </a:r>
          </a:p>
          <a:p>
            <a:pPr marL="342900" indent="-342900" eaLnBrk="0" hangingPunct="0">
              <a:spcBef>
                <a:spcPct val="20000"/>
              </a:spcBef>
              <a:buFont typeface="Arial" charset="0"/>
              <a:buChar char="•"/>
            </a:pPr>
            <a:r>
              <a:rPr lang="en-US" sz="2600">
                <a:solidFill>
                  <a:schemeClr val="bg1"/>
                </a:solidFill>
              </a:rPr>
              <a:t>Nitrogen &amp; Phosphorus Cycle</a:t>
            </a:r>
          </a:p>
          <a:p>
            <a:pPr marL="342900" indent="-342900" eaLnBrk="0" hangingPunct="0">
              <a:spcBef>
                <a:spcPct val="20000"/>
              </a:spcBef>
              <a:buFont typeface="Arial" charset="0"/>
              <a:buChar char="•"/>
            </a:pPr>
            <a:r>
              <a:rPr lang="en-US" sz="2600">
                <a:solidFill>
                  <a:schemeClr val="bg1"/>
                </a:solidFill>
              </a:rPr>
              <a:t>Ozone Depletion</a:t>
            </a:r>
          </a:p>
          <a:p>
            <a:pPr marL="342900" indent="-342900" eaLnBrk="0" hangingPunct="0">
              <a:spcBef>
                <a:spcPct val="20000"/>
              </a:spcBef>
              <a:buFont typeface="Arial" charset="0"/>
              <a:buChar char="•"/>
            </a:pPr>
            <a:r>
              <a:rPr lang="en-US" sz="2600">
                <a:solidFill>
                  <a:schemeClr val="bg1"/>
                </a:solidFill>
              </a:rPr>
              <a:t>Ocean acidification</a:t>
            </a:r>
          </a:p>
        </p:txBody>
      </p:sp>
      <p:sp>
        <p:nvSpPr>
          <p:cNvPr id="5" name="Content Placeholder 2"/>
          <p:cNvSpPr txBox="1">
            <a:spLocks/>
          </p:cNvSpPr>
          <p:nvPr/>
        </p:nvSpPr>
        <p:spPr bwMode="auto">
          <a:xfrm>
            <a:off x="4643438" y="2349500"/>
            <a:ext cx="4321175" cy="3455988"/>
          </a:xfrm>
          <a:prstGeom prst="rect">
            <a:avLst/>
          </a:prstGeom>
          <a:noFill/>
          <a:ln w="9525">
            <a:noFill/>
            <a:miter lim="800000"/>
            <a:headEnd/>
            <a:tailEnd/>
          </a:ln>
        </p:spPr>
        <p:txBody>
          <a:bodyPr/>
          <a:lst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a:lstStyle>
          <a:p>
            <a:pPr>
              <a:buFont typeface="Arial"/>
              <a:buChar char="•"/>
              <a:defRPr/>
            </a:pPr>
            <a:r>
              <a:rPr lang="en-US" sz="2600" dirty="0" smtClean="0"/>
              <a:t>Global freshwater use</a:t>
            </a:r>
          </a:p>
          <a:p>
            <a:pPr>
              <a:buFont typeface="Arial"/>
              <a:buChar char="•"/>
              <a:defRPr/>
            </a:pPr>
            <a:r>
              <a:rPr lang="en-US" sz="2600" dirty="0" smtClean="0"/>
              <a:t>Changes in land use</a:t>
            </a:r>
          </a:p>
          <a:p>
            <a:pPr>
              <a:buFont typeface="Arial"/>
              <a:buChar char="•"/>
              <a:defRPr/>
            </a:pPr>
            <a:r>
              <a:rPr lang="en-US" sz="2600" dirty="0" smtClean="0"/>
              <a:t>Chemical Pollution</a:t>
            </a:r>
          </a:p>
          <a:p>
            <a:pPr>
              <a:buFont typeface="Arial"/>
              <a:buChar char="•"/>
              <a:defRPr/>
            </a:pPr>
            <a:r>
              <a:rPr lang="en-US" sz="2600" dirty="0" smtClean="0"/>
              <a:t>Atmospheric aerosol loading</a:t>
            </a:r>
          </a:p>
          <a:p>
            <a:pPr marL="0" indent="0">
              <a:buFontTx/>
              <a:buNone/>
              <a:defRPr/>
            </a:pPr>
            <a:r>
              <a:rPr lang="en-US" dirty="0" smtClean="0"/>
              <a:t>	</a:t>
            </a:r>
            <a:endParaRPr lang="en-US" dirty="0"/>
          </a:p>
        </p:txBody>
      </p:sp>
      <p:sp>
        <p:nvSpPr>
          <p:cNvPr id="29701" name="TextBox 5"/>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smtClean="0">
                <a:solidFill>
                  <a:srgbClr val="FFC01F"/>
                </a:solidFill>
              </a:rPr>
              <a:t>Major ecological determinants</a:t>
            </a:r>
          </a:p>
        </p:txBody>
      </p:sp>
      <p:sp>
        <p:nvSpPr>
          <p:cNvPr id="30722" name="Content Placeholder 2"/>
          <p:cNvSpPr>
            <a:spLocks noGrp="1"/>
          </p:cNvSpPr>
          <p:nvPr>
            <p:ph sz="half" idx="1"/>
          </p:nvPr>
        </p:nvSpPr>
        <p:spPr/>
        <p:txBody>
          <a:bodyPr/>
          <a:lstStyle/>
          <a:p>
            <a:r>
              <a:rPr lang="en-US" smtClean="0">
                <a:solidFill>
                  <a:srgbClr val="FFC01F"/>
                </a:solidFill>
              </a:rPr>
              <a:t>Climate and atmospheric change</a:t>
            </a:r>
          </a:p>
          <a:p>
            <a:pPr lvl="1"/>
            <a:r>
              <a:rPr lang="en-US" smtClean="0"/>
              <a:t>Climate change</a:t>
            </a:r>
          </a:p>
          <a:p>
            <a:pPr lvl="1"/>
            <a:r>
              <a:rPr lang="en-US" smtClean="0"/>
              <a:t>Ozone depletion</a:t>
            </a:r>
          </a:p>
          <a:p>
            <a:pPr lvl="1"/>
            <a:r>
              <a:rPr lang="en-US" smtClean="0"/>
              <a:t>Acid emissions</a:t>
            </a:r>
          </a:p>
          <a:p>
            <a:pPr lvl="1"/>
            <a:endParaRPr lang="en-US" sz="800" smtClean="0"/>
          </a:p>
          <a:p>
            <a:r>
              <a:rPr lang="en-US" smtClean="0">
                <a:solidFill>
                  <a:srgbClr val="FFC000"/>
                </a:solidFill>
              </a:rPr>
              <a:t>Pollution and ecotoxicity</a:t>
            </a:r>
          </a:p>
          <a:p>
            <a:pPr lvl="1"/>
            <a:r>
              <a:rPr lang="en-US" smtClean="0"/>
              <a:t>POPs</a:t>
            </a:r>
          </a:p>
          <a:p>
            <a:pPr lvl="1"/>
            <a:r>
              <a:rPr lang="en-US" smtClean="0"/>
              <a:t>Air, water and soil pollution</a:t>
            </a:r>
          </a:p>
        </p:txBody>
      </p:sp>
      <p:sp>
        <p:nvSpPr>
          <p:cNvPr id="30723" name="Content Placeholder 3"/>
          <p:cNvSpPr>
            <a:spLocks noGrp="1"/>
          </p:cNvSpPr>
          <p:nvPr>
            <p:ph sz="half" idx="2"/>
          </p:nvPr>
        </p:nvSpPr>
        <p:spPr/>
        <p:txBody>
          <a:bodyPr/>
          <a:lstStyle/>
          <a:p>
            <a:r>
              <a:rPr lang="en-US" smtClean="0">
                <a:solidFill>
                  <a:srgbClr val="FFC01F"/>
                </a:solidFill>
              </a:rPr>
              <a:t>Resource depletion</a:t>
            </a:r>
          </a:p>
          <a:p>
            <a:pPr lvl="1"/>
            <a:r>
              <a:rPr lang="en-US" smtClean="0"/>
              <a:t>Renewable</a:t>
            </a:r>
          </a:p>
          <a:p>
            <a:pPr lvl="1"/>
            <a:r>
              <a:rPr lang="en-US" smtClean="0"/>
              <a:t>Non-renewable</a:t>
            </a:r>
          </a:p>
          <a:p>
            <a:pPr lvl="1"/>
            <a:endParaRPr lang="en-US" sz="800" smtClean="0"/>
          </a:p>
          <a:p>
            <a:r>
              <a:rPr lang="en-US" smtClean="0">
                <a:solidFill>
                  <a:srgbClr val="FFC01F"/>
                </a:solidFill>
              </a:rPr>
              <a:t>Loss of species</a:t>
            </a:r>
          </a:p>
          <a:p>
            <a:endParaRPr lang="en-US" sz="800" smtClean="0">
              <a:solidFill>
                <a:srgbClr val="FFC01F"/>
              </a:solidFill>
            </a:endParaRPr>
          </a:p>
          <a:p>
            <a:r>
              <a:rPr lang="en-US" smtClean="0">
                <a:solidFill>
                  <a:srgbClr val="FFC01F"/>
                </a:solidFill>
              </a:rPr>
              <a:t>Loss of ecosystem functions</a:t>
            </a:r>
          </a:p>
        </p:txBody>
      </p:sp>
      <p:sp>
        <p:nvSpPr>
          <p:cNvPr id="30724" name="TextBox 4"/>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CA" sz="2800" smtClean="0">
                <a:solidFill>
                  <a:srgbClr val="FFC000"/>
                </a:solidFill>
              </a:rPr>
              <a:t>PART 2: The State of the Earth’s Ecosystems</a:t>
            </a:r>
          </a:p>
        </p:txBody>
      </p:sp>
      <p:sp>
        <p:nvSpPr>
          <p:cNvPr id="31746" name="Content Placeholder 2"/>
          <p:cNvSpPr>
            <a:spLocks noGrp="1"/>
          </p:cNvSpPr>
          <p:nvPr>
            <p:ph idx="1"/>
          </p:nvPr>
        </p:nvSpPr>
        <p:spPr>
          <a:xfrm>
            <a:off x="457200" y="1600200"/>
            <a:ext cx="8229600" cy="820738"/>
          </a:xfrm>
        </p:spPr>
        <p:txBody>
          <a:bodyPr/>
          <a:lstStyle/>
          <a:p>
            <a:pPr marL="0" indent="0">
              <a:buFontTx/>
              <a:buNone/>
            </a:pPr>
            <a:r>
              <a:rPr lang="en-US" smtClean="0"/>
              <a:t>Boundaries</a:t>
            </a:r>
            <a:endParaRPr lang="en-US" sz="1100" smtClean="0"/>
          </a:p>
          <a:p>
            <a:pPr marL="0" indent="0">
              <a:buFontTx/>
              <a:buNone/>
            </a:pPr>
            <a:r>
              <a:rPr lang="en-US" smtClean="0"/>
              <a:t>	</a:t>
            </a:r>
          </a:p>
        </p:txBody>
      </p:sp>
      <p:graphicFrame>
        <p:nvGraphicFramePr>
          <p:cNvPr id="9" name="Diagram 8"/>
          <p:cNvGraphicFramePr/>
          <p:nvPr/>
        </p:nvGraphicFramePr>
        <p:xfrm>
          <a:off x="539552" y="1196752"/>
          <a:ext cx="8352928" cy="3688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1748" name="Content Placeholder 2"/>
          <p:cNvSpPr txBox="1">
            <a:spLocks/>
          </p:cNvSpPr>
          <p:nvPr/>
        </p:nvSpPr>
        <p:spPr bwMode="auto">
          <a:xfrm>
            <a:off x="5940425" y="3860800"/>
            <a:ext cx="3384550" cy="2016125"/>
          </a:xfrm>
          <a:prstGeom prst="rect">
            <a:avLst/>
          </a:prstGeom>
          <a:noFill/>
          <a:ln w="9525">
            <a:noFill/>
            <a:miter lim="800000"/>
            <a:headEnd/>
            <a:tailEnd/>
          </a:ln>
        </p:spPr>
        <p:txBody>
          <a:bodyPr/>
          <a:lstStyle/>
          <a:p>
            <a:pPr marL="342900" indent="-342900" eaLnBrk="0" hangingPunct="0">
              <a:spcBef>
                <a:spcPct val="20000"/>
              </a:spcBef>
              <a:buFont typeface="Arial" charset="0"/>
              <a:buChar char="•"/>
            </a:pPr>
            <a:r>
              <a:rPr lang="en-US" sz="2400">
                <a:solidFill>
                  <a:schemeClr val="bg1"/>
                </a:solidFill>
              </a:rPr>
              <a:t>Climate Change</a:t>
            </a:r>
          </a:p>
          <a:p>
            <a:pPr marL="342900" indent="-342900" eaLnBrk="0" hangingPunct="0">
              <a:spcBef>
                <a:spcPct val="20000"/>
              </a:spcBef>
              <a:buFont typeface="Arial" charset="0"/>
              <a:buChar char="•"/>
            </a:pPr>
            <a:r>
              <a:rPr lang="en-US" sz="2400">
                <a:solidFill>
                  <a:schemeClr val="bg1"/>
                </a:solidFill>
              </a:rPr>
              <a:t>Loss of Biodiversity</a:t>
            </a:r>
          </a:p>
          <a:p>
            <a:pPr marL="342900" indent="-342900" eaLnBrk="0" hangingPunct="0">
              <a:spcBef>
                <a:spcPct val="20000"/>
              </a:spcBef>
              <a:buFont typeface="Arial" charset="0"/>
              <a:buChar char="•"/>
            </a:pPr>
            <a:r>
              <a:rPr lang="en-US" sz="2400">
                <a:solidFill>
                  <a:schemeClr val="bg1"/>
                </a:solidFill>
              </a:rPr>
              <a:t>Nitrogen Cycle</a:t>
            </a:r>
          </a:p>
        </p:txBody>
      </p:sp>
      <p:sp>
        <p:nvSpPr>
          <p:cNvPr id="31749" name="Content Placeholder 2"/>
          <p:cNvSpPr txBox="1">
            <a:spLocks/>
          </p:cNvSpPr>
          <p:nvPr/>
        </p:nvSpPr>
        <p:spPr bwMode="auto">
          <a:xfrm>
            <a:off x="3132138" y="3860800"/>
            <a:ext cx="2952750" cy="3455988"/>
          </a:xfrm>
          <a:prstGeom prst="rect">
            <a:avLst/>
          </a:prstGeom>
          <a:noFill/>
          <a:ln w="9525">
            <a:noFill/>
            <a:miter lim="800000"/>
            <a:headEnd/>
            <a:tailEnd/>
          </a:ln>
        </p:spPr>
        <p:txBody>
          <a:bodyPr/>
          <a:lstStyle/>
          <a:p>
            <a:pPr marL="342900" indent="-342900" eaLnBrk="0" hangingPunct="0">
              <a:spcBef>
                <a:spcPct val="20000"/>
              </a:spcBef>
              <a:buFont typeface="Arial" charset="0"/>
              <a:buChar char="•"/>
            </a:pPr>
            <a:r>
              <a:rPr lang="en-US" sz="2400">
                <a:solidFill>
                  <a:schemeClr val="bg1"/>
                </a:solidFill>
              </a:rPr>
              <a:t>Phosphorus Cycle</a:t>
            </a:r>
          </a:p>
          <a:p>
            <a:pPr marL="342900" indent="-342900" eaLnBrk="0" hangingPunct="0">
              <a:spcBef>
                <a:spcPct val="20000"/>
              </a:spcBef>
              <a:buFont typeface="Arial" charset="0"/>
              <a:buChar char="•"/>
            </a:pPr>
            <a:r>
              <a:rPr lang="en-US" sz="2400">
                <a:solidFill>
                  <a:schemeClr val="bg1"/>
                </a:solidFill>
              </a:rPr>
              <a:t>Ozone Depletion</a:t>
            </a:r>
          </a:p>
          <a:p>
            <a:pPr marL="342900" indent="-342900" eaLnBrk="0" hangingPunct="0">
              <a:spcBef>
                <a:spcPct val="20000"/>
              </a:spcBef>
              <a:buFont typeface="Arial" charset="0"/>
              <a:buChar char="•"/>
            </a:pPr>
            <a:r>
              <a:rPr lang="en-US" sz="2400">
                <a:solidFill>
                  <a:schemeClr val="bg1"/>
                </a:solidFill>
              </a:rPr>
              <a:t>Ocean acidification</a:t>
            </a:r>
          </a:p>
        </p:txBody>
      </p:sp>
      <p:sp>
        <p:nvSpPr>
          <p:cNvPr id="14" name="Content Placeholder 2"/>
          <p:cNvSpPr txBox="1">
            <a:spLocks/>
          </p:cNvSpPr>
          <p:nvPr/>
        </p:nvSpPr>
        <p:spPr bwMode="auto">
          <a:xfrm>
            <a:off x="179388" y="3860800"/>
            <a:ext cx="2952750" cy="3455988"/>
          </a:xfrm>
          <a:prstGeom prst="rect">
            <a:avLst/>
          </a:prstGeom>
          <a:noFill/>
          <a:ln w="9525">
            <a:noFill/>
            <a:miter lim="800000"/>
            <a:headEnd/>
            <a:tailEnd/>
          </a:ln>
        </p:spPr>
        <p:txBody>
          <a:bodyPr/>
          <a:lst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a:lstStyle>
          <a:p>
            <a:pPr>
              <a:buFont typeface="Arial"/>
              <a:buChar char="•"/>
              <a:defRPr/>
            </a:pPr>
            <a:r>
              <a:rPr lang="en-US" sz="2400" dirty="0" smtClean="0"/>
              <a:t>Global freshwater use</a:t>
            </a:r>
          </a:p>
          <a:p>
            <a:pPr>
              <a:buFont typeface="Arial"/>
              <a:buChar char="•"/>
              <a:defRPr/>
            </a:pPr>
            <a:r>
              <a:rPr lang="en-US" sz="2400" dirty="0" smtClean="0"/>
              <a:t>Changes in land use</a:t>
            </a:r>
          </a:p>
          <a:p>
            <a:pPr marL="0" indent="0">
              <a:buFontTx/>
              <a:buNone/>
              <a:defRPr/>
            </a:pPr>
            <a:r>
              <a:rPr lang="en-US" dirty="0" smtClean="0"/>
              <a:t>	</a:t>
            </a:r>
            <a:endParaRPr lang="en-US" dirty="0"/>
          </a:p>
        </p:txBody>
      </p:sp>
      <p:sp>
        <p:nvSpPr>
          <p:cNvPr id="31751" name="TextBox 7"/>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CA" sz="2800" smtClean="0">
                <a:solidFill>
                  <a:srgbClr val="FFC000"/>
                </a:solidFill>
              </a:rPr>
              <a:t>PART 2: The State of the Earth’s Ecosystems</a:t>
            </a:r>
          </a:p>
        </p:txBody>
      </p:sp>
      <p:sp>
        <p:nvSpPr>
          <p:cNvPr id="32770" name="Content Placeholder 2"/>
          <p:cNvSpPr>
            <a:spLocks noGrp="1"/>
          </p:cNvSpPr>
          <p:nvPr>
            <p:ph idx="1"/>
          </p:nvPr>
        </p:nvSpPr>
        <p:spPr>
          <a:xfrm>
            <a:off x="457200" y="1600200"/>
            <a:ext cx="8229600" cy="820738"/>
          </a:xfrm>
        </p:spPr>
        <p:txBody>
          <a:bodyPr/>
          <a:lstStyle/>
          <a:p>
            <a:pPr marL="0" indent="0">
              <a:buFontTx/>
              <a:buNone/>
            </a:pPr>
            <a:r>
              <a:rPr lang="en-US" smtClean="0"/>
              <a:t>Climate Change   1992       2012</a:t>
            </a:r>
            <a:endParaRPr lang="en-US" sz="1100" smtClean="0"/>
          </a:p>
          <a:p>
            <a:pPr marL="0" indent="0">
              <a:buFontTx/>
              <a:buNone/>
            </a:pPr>
            <a:r>
              <a:rPr lang="en-US" smtClean="0"/>
              <a:t>	</a:t>
            </a:r>
          </a:p>
        </p:txBody>
      </p:sp>
      <p:graphicFrame>
        <p:nvGraphicFramePr>
          <p:cNvPr id="6" name="Diagram 5"/>
          <p:cNvGraphicFramePr/>
          <p:nvPr/>
        </p:nvGraphicFramePr>
        <p:xfrm>
          <a:off x="1013006" y="2067169"/>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2772" name="TextBox 4"/>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CA" sz="2800" smtClean="0">
                <a:solidFill>
                  <a:srgbClr val="FFC000"/>
                </a:solidFill>
              </a:rPr>
              <a:t>PART 2: The State of the Earth’s Ecosystems</a:t>
            </a:r>
          </a:p>
        </p:txBody>
      </p:sp>
      <p:sp>
        <p:nvSpPr>
          <p:cNvPr id="33794" name="Content Placeholder 2"/>
          <p:cNvSpPr>
            <a:spLocks noGrp="1"/>
          </p:cNvSpPr>
          <p:nvPr>
            <p:ph idx="1"/>
          </p:nvPr>
        </p:nvSpPr>
        <p:spPr>
          <a:xfrm>
            <a:off x="468313" y="1196975"/>
            <a:ext cx="8229600" cy="820738"/>
          </a:xfrm>
        </p:spPr>
        <p:txBody>
          <a:bodyPr/>
          <a:lstStyle/>
          <a:p>
            <a:pPr marL="0" indent="0">
              <a:buFontTx/>
              <a:buNone/>
            </a:pPr>
            <a:r>
              <a:rPr lang="en-US" smtClean="0"/>
              <a:t>Pollution and Ecotoxicity	</a:t>
            </a:r>
          </a:p>
        </p:txBody>
      </p:sp>
      <p:pic>
        <p:nvPicPr>
          <p:cNvPr id="33795" name="Picture 3"/>
          <p:cNvPicPr>
            <a:picLocks noChangeAspect="1"/>
          </p:cNvPicPr>
          <p:nvPr/>
        </p:nvPicPr>
        <p:blipFill>
          <a:blip r:embed="rId2" cstate="print"/>
          <a:srcRect/>
          <a:stretch>
            <a:fillRect/>
          </a:stretch>
        </p:blipFill>
        <p:spPr bwMode="auto">
          <a:xfrm>
            <a:off x="250825" y="1700213"/>
            <a:ext cx="6624638" cy="4752975"/>
          </a:xfrm>
          <a:prstGeom prst="rect">
            <a:avLst/>
          </a:prstGeom>
          <a:noFill/>
          <a:ln w="9525">
            <a:noFill/>
            <a:miter lim="800000"/>
            <a:headEnd/>
            <a:tailEnd/>
          </a:ln>
        </p:spPr>
      </p:pic>
      <p:sp>
        <p:nvSpPr>
          <p:cNvPr id="33796" name="TextBox 5"/>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
        <p:nvSpPr>
          <p:cNvPr id="33797" name="TextBox 4"/>
          <p:cNvSpPr txBox="1">
            <a:spLocks noChangeArrowheads="1"/>
          </p:cNvSpPr>
          <p:nvPr/>
        </p:nvSpPr>
        <p:spPr bwMode="auto">
          <a:xfrm>
            <a:off x="6875463" y="1700213"/>
            <a:ext cx="2197100" cy="2678112"/>
          </a:xfrm>
          <a:prstGeom prst="rect">
            <a:avLst/>
          </a:prstGeom>
          <a:noFill/>
          <a:ln w="9525">
            <a:noFill/>
            <a:miter lim="800000"/>
            <a:headEnd/>
            <a:tailEnd/>
          </a:ln>
        </p:spPr>
        <p:txBody>
          <a:bodyPr>
            <a:spAutoFit/>
          </a:bodyPr>
          <a:lstStyle/>
          <a:p>
            <a:r>
              <a:rPr lang="en-US" sz="2400" b="1">
                <a:solidFill>
                  <a:schemeClr val="bg1"/>
                </a:solidFill>
              </a:rPr>
              <a:t>Increase in PCB concentration from water to seal is 80,000,000 times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468313" y="115888"/>
            <a:ext cx="8229600" cy="1143000"/>
          </a:xfrm>
        </p:spPr>
        <p:txBody>
          <a:bodyPr/>
          <a:lstStyle/>
          <a:p>
            <a:r>
              <a:rPr lang="en-CA" sz="2800" smtClean="0">
                <a:solidFill>
                  <a:srgbClr val="FFC000"/>
                </a:solidFill>
              </a:rPr>
              <a:t>PART 2: The State of the Earth’s Ecosystems</a:t>
            </a:r>
          </a:p>
        </p:txBody>
      </p:sp>
      <p:sp>
        <p:nvSpPr>
          <p:cNvPr id="34818" name="Content Placeholder 2"/>
          <p:cNvSpPr>
            <a:spLocks noGrp="1"/>
          </p:cNvSpPr>
          <p:nvPr>
            <p:ph idx="1"/>
          </p:nvPr>
        </p:nvSpPr>
        <p:spPr>
          <a:xfrm>
            <a:off x="468313" y="908050"/>
            <a:ext cx="8229600" cy="820738"/>
          </a:xfrm>
        </p:spPr>
        <p:txBody>
          <a:bodyPr/>
          <a:lstStyle/>
          <a:p>
            <a:pPr marL="0" indent="0">
              <a:buFontTx/>
              <a:buNone/>
            </a:pPr>
            <a:r>
              <a:rPr lang="en-US" sz="2800" smtClean="0"/>
              <a:t>Pollution and Ecotoxicity – PFOS in polar bear liver	</a:t>
            </a:r>
          </a:p>
        </p:txBody>
      </p:sp>
      <p:pic>
        <p:nvPicPr>
          <p:cNvPr id="34819" name="Picture 4"/>
          <p:cNvPicPr>
            <a:picLocks noChangeAspect="1"/>
          </p:cNvPicPr>
          <p:nvPr/>
        </p:nvPicPr>
        <p:blipFill>
          <a:blip r:embed="rId3" cstate="print"/>
          <a:srcRect/>
          <a:stretch>
            <a:fillRect/>
          </a:stretch>
        </p:blipFill>
        <p:spPr bwMode="auto">
          <a:xfrm>
            <a:off x="323850" y="1484313"/>
            <a:ext cx="6964363" cy="4608512"/>
          </a:xfrm>
          <a:prstGeom prst="rect">
            <a:avLst/>
          </a:prstGeom>
          <a:noFill/>
          <a:ln w="9525">
            <a:noFill/>
            <a:miter lim="800000"/>
            <a:headEnd/>
            <a:tailEnd/>
          </a:ln>
        </p:spPr>
      </p:pic>
      <p:sp>
        <p:nvSpPr>
          <p:cNvPr id="34820" name="TextBox 5"/>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
        <p:nvSpPr>
          <p:cNvPr id="34821" name="TextBox 3"/>
          <p:cNvSpPr txBox="1">
            <a:spLocks noChangeArrowheads="1"/>
          </p:cNvSpPr>
          <p:nvPr/>
        </p:nvSpPr>
        <p:spPr bwMode="auto">
          <a:xfrm>
            <a:off x="7380288" y="1628775"/>
            <a:ext cx="1439862" cy="1754188"/>
          </a:xfrm>
          <a:prstGeom prst="rect">
            <a:avLst/>
          </a:prstGeom>
          <a:noFill/>
          <a:ln w="9525">
            <a:noFill/>
            <a:miter lim="800000"/>
            <a:headEnd/>
            <a:tailEnd/>
          </a:ln>
        </p:spPr>
        <p:txBody>
          <a:bodyPr>
            <a:spAutoFit/>
          </a:bodyPr>
          <a:lstStyle/>
          <a:p>
            <a:r>
              <a:rPr lang="en-US" b="1">
                <a:solidFill>
                  <a:srgbClr val="FFFFFF"/>
                </a:solidFill>
              </a:rPr>
              <a:t>Perfluoro-octane sulfonate levels in ppb</a:t>
            </a:r>
          </a:p>
          <a:p>
            <a:endParaRPr lang="en-US" b="1">
              <a:solidFill>
                <a:srgbClr val="FFFFFF"/>
              </a:solidFill>
            </a:endParaRPr>
          </a:p>
        </p:txBody>
      </p:sp>
      <p:sp>
        <p:nvSpPr>
          <p:cNvPr id="34822" name="TextBox 6"/>
          <p:cNvSpPr txBox="1">
            <a:spLocks noChangeArrowheads="1"/>
          </p:cNvSpPr>
          <p:nvPr/>
        </p:nvSpPr>
        <p:spPr bwMode="auto">
          <a:xfrm>
            <a:off x="1476375" y="6237288"/>
            <a:ext cx="5183188" cy="461962"/>
          </a:xfrm>
          <a:prstGeom prst="rect">
            <a:avLst/>
          </a:prstGeom>
          <a:noFill/>
          <a:ln w="9525">
            <a:noFill/>
            <a:miter lim="800000"/>
            <a:headEnd/>
            <a:tailEnd/>
          </a:ln>
        </p:spPr>
        <p:txBody>
          <a:bodyPr>
            <a:spAutoFit/>
          </a:bodyPr>
          <a:lstStyle/>
          <a:p>
            <a:r>
              <a:rPr lang="en-US" sz="1200" b="1" i="1">
                <a:solidFill>
                  <a:srgbClr val="FFFFFF"/>
                </a:solidFill>
              </a:rPr>
              <a:t>"PFOS is persistent, bioaccumulative and toxic to mammalian species.” -  </a:t>
            </a:r>
            <a:r>
              <a:rPr lang="en-US" sz="1200" b="1">
                <a:solidFill>
                  <a:srgbClr val="FFFFFF"/>
                </a:solidFill>
              </a:rPr>
              <a:t>Environmental Directorate of the OECD, 2002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CA" sz="2800" smtClean="0">
                <a:solidFill>
                  <a:srgbClr val="FFC000"/>
                </a:solidFill>
              </a:rPr>
              <a:t>PART 2: The State of the Earth’s Ecosystems</a:t>
            </a:r>
          </a:p>
        </p:txBody>
      </p:sp>
      <p:sp>
        <p:nvSpPr>
          <p:cNvPr id="36866" name="Content Placeholder 2"/>
          <p:cNvSpPr>
            <a:spLocks noGrp="1"/>
          </p:cNvSpPr>
          <p:nvPr>
            <p:ph idx="1"/>
          </p:nvPr>
        </p:nvSpPr>
        <p:spPr>
          <a:xfrm>
            <a:off x="468313" y="1341438"/>
            <a:ext cx="8229600" cy="820737"/>
          </a:xfrm>
        </p:spPr>
        <p:txBody>
          <a:bodyPr/>
          <a:lstStyle/>
          <a:p>
            <a:pPr marL="0" indent="0">
              <a:buFontTx/>
              <a:buNone/>
            </a:pPr>
            <a:r>
              <a:rPr lang="en-US" sz="2600" smtClean="0"/>
              <a:t>Depletion of Renewable and Non-Renewable Resources		  1990              2007</a:t>
            </a:r>
          </a:p>
          <a:p>
            <a:pPr marL="0" indent="0">
              <a:buFontTx/>
              <a:buNone/>
            </a:pPr>
            <a:r>
              <a:rPr lang="en-US" smtClean="0"/>
              <a:t>	</a:t>
            </a:r>
          </a:p>
        </p:txBody>
      </p:sp>
      <p:graphicFrame>
        <p:nvGraphicFramePr>
          <p:cNvPr id="6" name="Diagram 5"/>
          <p:cNvGraphicFramePr/>
          <p:nvPr/>
        </p:nvGraphicFramePr>
        <p:xfrm>
          <a:off x="1013006" y="2067169"/>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6868" name="TextBox 4"/>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CA" sz="2800" smtClean="0">
                <a:solidFill>
                  <a:srgbClr val="FFC000"/>
                </a:solidFill>
              </a:rPr>
              <a:t>PART 2: The State of the Earth’s Ecosystems</a:t>
            </a:r>
          </a:p>
        </p:txBody>
      </p:sp>
      <p:sp>
        <p:nvSpPr>
          <p:cNvPr id="37890" name="Content Placeholder 2"/>
          <p:cNvSpPr>
            <a:spLocks noGrp="1"/>
          </p:cNvSpPr>
          <p:nvPr>
            <p:ph idx="1"/>
          </p:nvPr>
        </p:nvSpPr>
        <p:spPr>
          <a:xfrm>
            <a:off x="468313" y="1341438"/>
            <a:ext cx="8229600" cy="820737"/>
          </a:xfrm>
        </p:spPr>
        <p:txBody>
          <a:bodyPr/>
          <a:lstStyle/>
          <a:p>
            <a:pPr marL="0" indent="0">
              <a:buFontTx/>
              <a:buNone/>
            </a:pPr>
            <a:r>
              <a:rPr lang="en-US" sz="2800" smtClean="0"/>
              <a:t>Loss of Habitat, Species, and Diversity</a:t>
            </a:r>
          </a:p>
          <a:p>
            <a:pPr marL="0" indent="0">
              <a:buFontTx/>
              <a:buNone/>
            </a:pPr>
            <a:r>
              <a:rPr lang="en-US" sz="2800" smtClean="0"/>
              <a:t>			    1992         2007</a:t>
            </a:r>
          </a:p>
          <a:p>
            <a:pPr marL="0" indent="0">
              <a:buFontTx/>
              <a:buNone/>
            </a:pPr>
            <a:r>
              <a:rPr lang="en-US" sz="2800" smtClean="0"/>
              <a:t>	</a:t>
            </a:r>
          </a:p>
        </p:txBody>
      </p:sp>
      <p:graphicFrame>
        <p:nvGraphicFramePr>
          <p:cNvPr id="6" name="Diagram 5"/>
          <p:cNvGraphicFramePr/>
          <p:nvPr/>
        </p:nvGraphicFramePr>
        <p:xfrm>
          <a:off x="1013006" y="2067169"/>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7892" name="TextBox 4"/>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468313" y="0"/>
            <a:ext cx="8229600" cy="1143000"/>
          </a:xfrm>
        </p:spPr>
        <p:txBody>
          <a:bodyPr/>
          <a:lstStyle/>
          <a:p>
            <a:r>
              <a:rPr lang="en-CA" sz="2800" smtClean="0">
                <a:solidFill>
                  <a:srgbClr val="FFC000"/>
                </a:solidFill>
              </a:rPr>
              <a:t>PART 2: The State of the Earth’s Ecosystems</a:t>
            </a:r>
          </a:p>
        </p:txBody>
      </p:sp>
      <p:sp>
        <p:nvSpPr>
          <p:cNvPr id="38914" name="Content Placeholder 2"/>
          <p:cNvSpPr>
            <a:spLocks noGrp="1"/>
          </p:cNvSpPr>
          <p:nvPr>
            <p:ph idx="1"/>
          </p:nvPr>
        </p:nvSpPr>
        <p:spPr>
          <a:xfrm>
            <a:off x="468313" y="836613"/>
            <a:ext cx="8229600" cy="576262"/>
          </a:xfrm>
        </p:spPr>
        <p:txBody>
          <a:bodyPr/>
          <a:lstStyle/>
          <a:p>
            <a:pPr marL="0" indent="0">
              <a:buFontTx/>
              <a:buNone/>
            </a:pPr>
            <a:r>
              <a:rPr lang="en-US" sz="2400" smtClean="0"/>
              <a:t>Trends of Indices Related to Population Health</a:t>
            </a:r>
          </a:p>
          <a:p>
            <a:pPr marL="0" indent="0">
              <a:buFontTx/>
              <a:buNone/>
            </a:pPr>
            <a:r>
              <a:rPr lang="en-US" smtClean="0"/>
              <a:t>	</a:t>
            </a:r>
          </a:p>
        </p:txBody>
      </p:sp>
      <p:pic>
        <p:nvPicPr>
          <p:cNvPr id="38915" name="Picture 4"/>
          <p:cNvPicPr>
            <a:picLocks noChangeAspect="1" noChangeArrowheads="1"/>
          </p:cNvPicPr>
          <p:nvPr/>
        </p:nvPicPr>
        <p:blipFill>
          <a:blip r:embed="rId2" cstate="print"/>
          <a:srcRect/>
          <a:stretch>
            <a:fillRect/>
          </a:stretch>
        </p:blipFill>
        <p:spPr bwMode="auto">
          <a:xfrm>
            <a:off x="755650" y="1341438"/>
            <a:ext cx="6704013" cy="4943475"/>
          </a:xfrm>
          <a:prstGeom prst="rect">
            <a:avLst/>
          </a:prstGeom>
          <a:noFill/>
          <a:ln w="9525">
            <a:noFill/>
            <a:miter lim="800000"/>
            <a:headEnd/>
            <a:tailEnd/>
          </a:ln>
        </p:spPr>
      </p:pic>
      <p:sp>
        <p:nvSpPr>
          <p:cNvPr id="38916" name="Rectangle 3"/>
          <p:cNvSpPr>
            <a:spLocks noChangeArrowheads="1"/>
          </p:cNvSpPr>
          <p:nvPr/>
        </p:nvSpPr>
        <p:spPr bwMode="auto">
          <a:xfrm>
            <a:off x="4932363" y="6308725"/>
            <a:ext cx="1966912" cy="369888"/>
          </a:xfrm>
          <a:prstGeom prst="rect">
            <a:avLst/>
          </a:prstGeom>
          <a:noFill/>
          <a:ln w="9525">
            <a:noFill/>
            <a:miter lim="800000"/>
            <a:headEnd/>
            <a:tailEnd/>
          </a:ln>
        </p:spPr>
        <p:txBody>
          <a:bodyPr wrap="none">
            <a:spAutoFit/>
          </a:bodyPr>
          <a:lstStyle/>
          <a:p>
            <a:r>
              <a:rPr lang="en-US">
                <a:solidFill>
                  <a:srgbClr val="FFFFFF"/>
                </a:solidFill>
              </a:rPr>
              <a:t>- Daniel Rainham</a:t>
            </a:r>
          </a:p>
        </p:txBody>
      </p:sp>
      <p:sp>
        <p:nvSpPr>
          <p:cNvPr id="38917" name="TextBox 5"/>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Content Placeholder 2"/>
          <p:cNvSpPr>
            <a:spLocks noGrp="1"/>
          </p:cNvSpPr>
          <p:nvPr>
            <p:ph idx="1"/>
          </p:nvPr>
        </p:nvSpPr>
        <p:spPr>
          <a:xfrm>
            <a:off x="468313" y="1052513"/>
            <a:ext cx="8229600" cy="4525962"/>
          </a:xfrm>
        </p:spPr>
        <p:txBody>
          <a:bodyPr/>
          <a:lstStyle/>
          <a:p>
            <a:pPr algn="ctr">
              <a:buFontTx/>
              <a:buNone/>
            </a:pPr>
            <a:endParaRPr lang="en-CA" sz="4800" b="1" smtClean="0">
              <a:solidFill>
                <a:srgbClr val="FFC000"/>
              </a:solidFill>
            </a:endParaRPr>
          </a:p>
          <a:p>
            <a:pPr algn="ctr">
              <a:buFontTx/>
              <a:buNone/>
            </a:pPr>
            <a:r>
              <a:rPr lang="en-CA" sz="4800" b="1" smtClean="0">
                <a:solidFill>
                  <a:srgbClr val="FFC000"/>
                </a:solidFill>
              </a:rPr>
              <a:t>PART 3: </a:t>
            </a:r>
          </a:p>
          <a:p>
            <a:pPr algn="ctr">
              <a:buFontTx/>
              <a:buNone/>
            </a:pPr>
            <a:r>
              <a:rPr lang="en-CA" sz="4800" b="1" smtClean="0">
                <a:solidFill>
                  <a:srgbClr val="FFC000"/>
                </a:solidFill>
              </a:rPr>
              <a:t>Societal Forces Driving Change</a:t>
            </a:r>
            <a:endParaRPr lang="en-CA" sz="4800" smtClean="0">
              <a:solidFill>
                <a:srgbClr val="FFC000"/>
              </a:solidFill>
            </a:endParaRPr>
          </a:p>
          <a:p>
            <a:endParaRPr lang="en-CA" smtClean="0"/>
          </a:p>
        </p:txBody>
      </p:sp>
      <p:sp>
        <p:nvSpPr>
          <p:cNvPr id="39938" name="TextBox 2"/>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Margot Parkes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CA" sz="2800" smtClean="0">
                <a:solidFill>
                  <a:srgbClr val="FFC000"/>
                </a:solidFill>
              </a:rPr>
              <a:t>PART 3: Societal Forces Driving Change</a:t>
            </a:r>
            <a:endParaRPr lang="en-CA" sz="2800" smtClean="0"/>
          </a:p>
        </p:txBody>
      </p:sp>
      <p:sp>
        <p:nvSpPr>
          <p:cNvPr id="40962" name="Content Placeholder 2"/>
          <p:cNvSpPr>
            <a:spLocks noGrp="1"/>
          </p:cNvSpPr>
          <p:nvPr>
            <p:ph idx="1"/>
          </p:nvPr>
        </p:nvSpPr>
        <p:spPr/>
        <p:txBody>
          <a:bodyPr/>
          <a:lstStyle/>
          <a:p>
            <a:pPr marL="0" indent="0">
              <a:buFontTx/>
              <a:buNone/>
            </a:pPr>
            <a:r>
              <a:rPr lang="en-CA" smtClean="0"/>
              <a:t>Four Main Categories</a:t>
            </a:r>
          </a:p>
          <a:p>
            <a:pPr marL="971550" lvl="1" indent="-514350">
              <a:lnSpc>
                <a:spcPct val="150000"/>
              </a:lnSpc>
              <a:buFontTx/>
              <a:buAutoNum type="arabicPeriod"/>
            </a:pPr>
            <a:r>
              <a:rPr lang="en-CA" smtClean="0"/>
              <a:t>Population Growth</a:t>
            </a:r>
          </a:p>
          <a:p>
            <a:pPr marL="971550" lvl="1" indent="-514350">
              <a:lnSpc>
                <a:spcPct val="150000"/>
              </a:lnSpc>
              <a:buFontTx/>
              <a:buAutoNum type="arabicPeriod"/>
            </a:pPr>
            <a:r>
              <a:rPr lang="en-CA" smtClean="0"/>
              <a:t>Economic Growth and Development</a:t>
            </a:r>
          </a:p>
          <a:p>
            <a:pPr marL="971550" lvl="1" indent="-514350">
              <a:lnSpc>
                <a:spcPct val="150000"/>
              </a:lnSpc>
              <a:buFontTx/>
              <a:buAutoNum type="arabicPeriod"/>
            </a:pPr>
            <a:r>
              <a:rPr lang="en-CA" smtClean="0"/>
              <a:t>Technological Advances</a:t>
            </a:r>
          </a:p>
          <a:p>
            <a:pPr marL="971550" lvl="1" indent="-514350">
              <a:lnSpc>
                <a:spcPct val="150000"/>
              </a:lnSpc>
              <a:buFontTx/>
              <a:buAutoNum type="arabicPeriod"/>
            </a:pPr>
            <a:r>
              <a:rPr lang="en-CA" smtClean="0"/>
              <a:t>Social Changes</a:t>
            </a:r>
          </a:p>
          <a:p>
            <a:pPr marL="971550" lvl="1" indent="-514350">
              <a:buFontTx/>
              <a:buNone/>
            </a:pPr>
            <a:endParaRPr lang="en-CA" smtClean="0"/>
          </a:p>
        </p:txBody>
      </p:sp>
      <p:sp>
        <p:nvSpPr>
          <p:cNvPr id="40963" name="TextBox 4"/>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Margot Parkes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en-CA" sz="2800" smtClean="0">
                <a:solidFill>
                  <a:srgbClr val="FFC000"/>
                </a:solidFill>
              </a:rPr>
              <a:t>PART 3: Societal Forces Driving Change</a:t>
            </a:r>
          </a:p>
        </p:txBody>
      </p:sp>
      <p:sp>
        <p:nvSpPr>
          <p:cNvPr id="41986" name="Content Placeholder 2"/>
          <p:cNvSpPr>
            <a:spLocks noGrp="1"/>
          </p:cNvSpPr>
          <p:nvPr>
            <p:ph idx="1"/>
          </p:nvPr>
        </p:nvSpPr>
        <p:spPr>
          <a:xfrm>
            <a:off x="457200" y="1600200"/>
            <a:ext cx="8229600" cy="820738"/>
          </a:xfrm>
        </p:spPr>
        <p:txBody>
          <a:bodyPr/>
          <a:lstStyle/>
          <a:p>
            <a:pPr marL="0" indent="0">
              <a:buFontTx/>
              <a:buNone/>
            </a:pPr>
            <a:r>
              <a:rPr lang="en-US" sz="2400" smtClean="0"/>
              <a:t>Population Growth Over the Past 20 Years (UNEP 2011)</a:t>
            </a:r>
          </a:p>
          <a:p>
            <a:pPr marL="0" indent="0">
              <a:buFontTx/>
              <a:buNone/>
            </a:pPr>
            <a:r>
              <a:rPr lang="en-US" smtClean="0"/>
              <a:t>	</a:t>
            </a:r>
          </a:p>
        </p:txBody>
      </p:sp>
      <p:graphicFrame>
        <p:nvGraphicFramePr>
          <p:cNvPr id="6" name="Diagram 5"/>
          <p:cNvGraphicFramePr/>
          <p:nvPr/>
        </p:nvGraphicFramePr>
        <p:xfrm>
          <a:off x="1013006" y="2067169"/>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1988" name="TextBox 4"/>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Margot Parkes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CA" sz="2800" smtClean="0">
                <a:solidFill>
                  <a:srgbClr val="FFC000"/>
                </a:solidFill>
              </a:rPr>
              <a:t>PART 3: Societal Forces Driving Change</a:t>
            </a:r>
          </a:p>
        </p:txBody>
      </p:sp>
      <p:sp>
        <p:nvSpPr>
          <p:cNvPr id="43010" name="Content Placeholder 2"/>
          <p:cNvSpPr>
            <a:spLocks noGrp="1"/>
          </p:cNvSpPr>
          <p:nvPr>
            <p:ph idx="1"/>
          </p:nvPr>
        </p:nvSpPr>
        <p:spPr>
          <a:xfrm>
            <a:off x="457200" y="1600200"/>
            <a:ext cx="8229600" cy="820738"/>
          </a:xfrm>
        </p:spPr>
        <p:txBody>
          <a:bodyPr/>
          <a:lstStyle/>
          <a:p>
            <a:pPr marL="0" indent="0">
              <a:buFontTx/>
              <a:buNone/>
            </a:pPr>
            <a:r>
              <a:rPr lang="en-US" sz="2400" smtClean="0"/>
              <a:t>Economic Growth Over the Past 20 Years (UNEP 2011)</a:t>
            </a:r>
          </a:p>
          <a:p>
            <a:pPr marL="0" indent="0">
              <a:buFontTx/>
              <a:buNone/>
            </a:pPr>
            <a:r>
              <a:rPr lang="en-US" smtClean="0"/>
              <a:t>	</a:t>
            </a:r>
          </a:p>
        </p:txBody>
      </p:sp>
      <p:graphicFrame>
        <p:nvGraphicFramePr>
          <p:cNvPr id="6" name="Diagram 5"/>
          <p:cNvGraphicFramePr/>
          <p:nvPr/>
        </p:nvGraphicFramePr>
        <p:xfrm>
          <a:off x="1013006" y="2067169"/>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3012" name="TextBox 4"/>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Margot Parkes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r>
              <a:rPr lang="en-CA" sz="2800" smtClean="0">
                <a:solidFill>
                  <a:srgbClr val="FFC000"/>
                </a:solidFill>
              </a:rPr>
              <a:t>PART 3: Societal Forces Driving Change</a:t>
            </a:r>
            <a:endParaRPr lang="en-CA" sz="2800" smtClean="0"/>
          </a:p>
        </p:txBody>
      </p:sp>
      <p:sp>
        <p:nvSpPr>
          <p:cNvPr id="44034" name="Content Placeholder 2"/>
          <p:cNvSpPr>
            <a:spLocks noGrp="1"/>
          </p:cNvSpPr>
          <p:nvPr>
            <p:ph idx="1"/>
          </p:nvPr>
        </p:nvSpPr>
        <p:spPr>
          <a:xfrm>
            <a:off x="468313" y="1341438"/>
            <a:ext cx="8229600" cy="4525962"/>
          </a:xfrm>
        </p:spPr>
        <p:txBody>
          <a:bodyPr/>
          <a:lstStyle/>
          <a:p>
            <a:pPr marL="0" indent="0">
              <a:buFontTx/>
              <a:buNone/>
            </a:pPr>
            <a:r>
              <a:rPr lang="en-CA" smtClean="0"/>
              <a:t>A Note on Economic Growth</a:t>
            </a:r>
          </a:p>
          <a:p>
            <a:pPr marL="0" indent="0">
              <a:buFontTx/>
              <a:buNone/>
            </a:pPr>
            <a:endParaRPr lang="en-CA" sz="800" smtClean="0"/>
          </a:p>
          <a:p>
            <a:pPr marL="0" indent="0">
              <a:buFontTx/>
              <a:buNone/>
            </a:pPr>
            <a:endParaRPr lang="en-CA" sz="800" smtClean="0"/>
          </a:p>
          <a:p>
            <a:pPr marL="457200" lvl="1" indent="0">
              <a:buFontTx/>
              <a:buNone/>
            </a:pPr>
            <a:r>
              <a:rPr lang="en-CA" smtClean="0"/>
              <a:t>The concept of ‘doubling’/’halving’ times:</a:t>
            </a:r>
          </a:p>
          <a:p>
            <a:pPr marL="457200" lvl="1" indent="0">
              <a:buFontTx/>
              <a:buNone/>
            </a:pPr>
            <a:endParaRPr lang="en-CA" sz="800" smtClean="0"/>
          </a:p>
          <a:p>
            <a:pPr marL="457200" lvl="1" indent="0">
              <a:buFontTx/>
              <a:buNone/>
            </a:pPr>
            <a:endParaRPr lang="en-CA" sz="800" smtClean="0"/>
          </a:p>
          <a:p>
            <a:pPr marL="457200" lvl="1" indent="0">
              <a:buFontTx/>
              <a:buNone/>
            </a:pPr>
            <a:r>
              <a:rPr lang="en-CA" smtClean="0"/>
              <a:t>3% Economic Growth per year</a:t>
            </a:r>
          </a:p>
          <a:p>
            <a:pPr marL="457200" lvl="1" indent="0">
              <a:buFontTx/>
              <a:buNone/>
            </a:pPr>
            <a:r>
              <a:rPr lang="en-CA" smtClean="0"/>
              <a:t>			 = Doubling time of  23 years</a:t>
            </a:r>
          </a:p>
          <a:p>
            <a:pPr marL="457200" lvl="1" indent="0">
              <a:buFontTx/>
              <a:buNone/>
            </a:pPr>
            <a:endParaRPr lang="en-CA" smtClean="0"/>
          </a:p>
          <a:p>
            <a:pPr marL="457200" lvl="1" indent="0">
              <a:buFontTx/>
              <a:buNone/>
            </a:pPr>
            <a:r>
              <a:rPr lang="en-CA" smtClean="0"/>
              <a:t>80 year lifespan = 10.6 x current resources</a:t>
            </a:r>
          </a:p>
        </p:txBody>
      </p:sp>
      <p:sp>
        <p:nvSpPr>
          <p:cNvPr id="44035" name="TextBox 4"/>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Margot Parkes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CA" sz="2800" smtClean="0">
                <a:solidFill>
                  <a:srgbClr val="FFC000"/>
                </a:solidFill>
              </a:rPr>
              <a:t>PART 3: Societal Forces Driving Change</a:t>
            </a:r>
          </a:p>
        </p:txBody>
      </p:sp>
      <p:sp>
        <p:nvSpPr>
          <p:cNvPr id="45058" name="Content Placeholder 2"/>
          <p:cNvSpPr>
            <a:spLocks noGrp="1"/>
          </p:cNvSpPr>
          <p:nvPr>
            <p:ph idx="1"/>
          </p:nvPr>
        </p:nvSpPr>
        <p:spPr>
          <a:xfrm>
            <a:off x="457200" y="1600200"/>
            <a:ext cx="8686800" cy="820738"/>
          </a:xfrm>
        </p:spPr>
        <p:txBody>
          <a:bodyPr/>
          <a:lstStyle/>
          <a:p>
            <a:pPr marL="0" indent="0">
              <a:buFontTx/>
              <a:buNone/>
            </a:pPr>
            <a:r>
              <a:rPr lang="en-US" sz="2200" smtClean="0"/>
              <a:t>Technological Advancement Over the Past 20 Years (UNEP 2011)</a:t>
            </a:r>
          </a:p>
          <a:p>
            <a:pPr marL="0" indent="0">
              <a:buFontTx/>
              <a:buNone/>
            </a:pPr>
            <a:r>
              <a:rPr lang="en-US" smtClean="0"/>
              <a:t>	</a:t>
            </a:r>
          </a:p>
        </p:txBody>
      </p:sp>
      <p:graphicFrame>
        <p:nvGraphicFramePr>
          <p:cNvPr id="6" name="Diagram 5"/>
          <p:cNvGraphicFramePr/>
          <p:nvPr/>
        </p:nvGraphicFramePr>
        <p:xfrm>
          <a:off x="1013006" y="2067169"/>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5060" name="TextBox 4"/>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Margot Parkes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CA" sz="2800" smtClean="0">
                <a:solidFill>
                  <a:srgbClr val="FFC000"/>
                </a:solidFill>
              </a:rPr>
              <a:t>PART 3: Societal Forces Driving Change</a:t>
            </a:r>
            <a:endParaRPr lang="en-CA" sz="2800" smtClean="0"/>
          </a:p>
        </p:txBody>
      </p:sp>
      <p:sp>
        <p:nvSpPr>
          <p:cNvPr id="46082" name="Content Placeholder 2"/>
          <p:cNvSpPr>
            <a:spLocks noGrp="1"/>
          </p:cNvSpPr>
          <p:nvPr>
            <p:ph idx="1"/>
          </p:nvPr>
        </p:nvSpPr>
        <p:spPr>
          <a:xfrm>
            <a:off x="457200" y="1052513"/>
            <a:ext cx="8229600" cy="749300"/>
          </a:xfrm>
        </p:spPr>
        <p:txBody>
          <a:bodyPr/>
          <a:lstStyle/>
          <a:p>
            <a:pPr marL="0" indent="0">
              <a:buFontTx/>
              <a:buNone/>
            </a:pPr>
            <a:r>
              <a:rPr lang="en-CA" sz="2800" smtClean="0"/>
              <a:t>A Note on Technological Innovation:</a:t>
            </a:r>
          </a:p>
        </p:txBody>
      </p:sp>
      <p:pic>
        <p:nvPicPr>
          <p:cNvPr id="46083" name="Picture 5"/>
          <p:cNvPicPr>
            <a:picLocks noChangeAspect="1"/>
          </p:cNvPicPr>
          <p:nvPr/>
        </p:nvPicPr>
        <p:blipFill>
          <a:blip r:embed="rId2" cstate="print"/>
          <a:srcRect/>
          <a:stretch>
            <a:fillRect/>
          </a:stretch>
        </p:blipFill>
        <p:spPr bwMode="auto">
          <a:xfrm>
            <a:off x="900113" y="1628775"/>
            <a:ext cx="6515100" cy="4848225"/>
          </a:xfrm>
          <a:prstGeom prst="rect">
            <a:avLst/>
          </a:prstGeom>
          <a:noFill/>
          <a:ln w="9525">
            <a:noFill/>
            <a:miter lim="800000"/>
            <a:headEnd/>
            <a:tailEnd/>
          </a:ln>
        </p:spPr>
      </p:pic>
      <p:sp>
        <p:nvSpPr>
          <p:cNvPr id="46084" name="TextBox 6"/>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Margot Parkes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r>
              <a:rPr lang="en-CA" sz="2800" smtClean="0">
                <a:solidFill>
                  <a:srgbClr val="FFC000"/>
                </a:solidFill>
              </a:rPr>
              <a:t>PART 3: Societal Forces Driving Change</a:t>
            </a:r>
          </a:p>
        </p:txBody>
      </p:sp>
      <p:sp>
        <p:nvSpPr>
          <p:cNvPr id="47106" name="Content Placeholder 2"/>
          <p:cNvSpPr>
            <a:spLocks noGrp="1"/>
          </p:cNvSpPr>
          <p:nvPr>
            <p:ph idx="1"/>
          </p:nvPr>
        </p:nvSpPr>
        <p:spPr>
          <a:xfrm>
            <a:off x="457200" y="1600200"/>
            <a:ext cx="8229600" cy="820738"/>
          </a:xfrm>
        </p:spPr>
        <p:txBody>
          <a:bodyPr/>
          <a:lstStyle/>
          <a:p>
            <a:pPr marL="0" indent="0">
              <a:buFontTx/>
              <a:buNone/>
            </a:pPr>
            <a:r>
              <a:rPr lang="en-US" sz="2400" smtClean="0"/>
              <a:t>Social Changes Over the Past 20 Years:</a:t>
            </a:r>
          </a:p>
          <a:p>
            <a:pPr marL="0" indent="0">
              <a:buFontTx/>
              <a:buNone/>
            </a:pPr>
            <a:r>
              <a:rPr lang="en-US" smtClean="0"/>
              <a:t>	</a:t>
            </a:r>
          </a:p>
        </p:txBody>
      </p:sp>
      <p:graphicFrame>
        <p:nvGraphicFramePr>
          <p:cNvPr id="6" name="Diagram 5"/>
          <p:cNvGraphicFramePr/>
          <p:nvPr/>
        </p:nvGraphicFramePr>
        <p:xfrm>
          <a:off x="1013006" y="2067169"/>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7108" name="TextBox 4"/>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Margot Parkes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CA" sz="2800" smtClean="0">
                <a:solidFill>
                  <a:srgbClr val="FFC000"/>
                </a:solidFill>
              </a:rPr>
              <a:t>PART 3: Societal Forces Driving Change</a:t>
            </a:r>
            <a:endParaRPr lang="en-US" sz="2800" smtClean="0"/>
          </a:p>
        </p:txBody>
      </p:sp>
      <p:sp>
        <p:nvSpPr>
          <p:cNvPr id="48130" name="Content Placeholder 2"/>
          <p:cNvSpPr>
            <a:spLocks noGrp="1"/>
          </p:cNvSpPr>
          <p:nvPr>
            <p:ph idx="1"/>
          </p:nvPr>
        </p:nvSpPr>
        <p:spPr>
          <a:xfrm>
            <a:off x="457200" y="1600200"/>
            <a:ext cx="8686800" cy="4852988"/>
          </a:xfrm>
        </p:spPr>
        <p:txBody>
          <a:bodyPr/>
          <a:lstStyle/>
          <a:p>
            <a:pPr marL="0" indent="0">
              <a:buFontTx/>
              <a:buNone/>
            </a:pPr>
            <a:r>
              <a:rPr lang="en-US" smtClean="0"/>
              <a:t>Changing Values: </a:t>
            </a:r>
          </a:p>
          <a:p>
            <a:pPr lvl="1">
              <a:lnSpc>
                <a:spcPct val="120000"/>
              </a:lnSpc>
              <a:buFont typeface="Arial" charset="0"/>
              <a:buChar char="•"/>
            </a:pPr>
            <a:r>
              <a:rPr lang="en-US" smtClean="0"/>
              <a:t>Per J</a:t>
            </a:r>
            <a:r>
              <a:rPr lang="en-US" sz="2700" smtClean="0"/>
              <a:t>ohn Last (+ related discussions….)</a:t>
            </a:r>
          </a:p>
          <a:p>
            <a:pPr lvl="1">
              <a:lnSpc>
                <a:spcPct val="120000"/>
              </a:lnSpc>
              <a:buFont typeface="Arial" charset="0"/>
              <a:buChar char="•"/>
            </a:pPr>
            <a:r>
              <a:rPr lang="en-US" sz="2700" smtClean="0"/>
              <a:t>Recognize a problem (or opportunity) exists</a:t>
            </a:r>
          </a:p>
          <a:p>
            <a:pPr lvl="1">
              <a:lnSpc>
                <a:spcPct val="120000"/>
              </a:lnSpc>
              <a:buFont typeface="Arial" charset="0"/>
              <a:buChar char="•"/>
            </a:pPr>
            <a:r>
              <a:rPr lang="en-US" sz="2700" smtClean="0"/>
              <a:t>Identify causes (or drivers of change/values)</a:t>
            </a:r>
          </a:p>
          <a:p>
            <a:pPr lvl="1">
              <a:lnSpc>
                <a:spcPct val="120000"/>
              </a:lnSpc>
              <a:buFont typeface="Arial" charset="0"/>
              <a:buChar char="•"/>
            </a:pPr>
            <a:r>
              <a:rPr lang="en-US" sz="2700" smtClean="0"/>
              <a:t>Capacity to control causes (enhance +tive change)</a:t>
            </a:r>
          </a:p>
          <a:p>
            <a:pPr lvl="1">
              <a:lnSpc>
                <a:spcPct val="120000"/>
              </a:lnSpc>
              <a:buFont typeface="Arial" charset="0"/>
              <a:buChar char="•"/>
            </a:pPr>
            <a:r>
              <a:rPr lang="en-US" sz="2700" smtClean="0"/>
              <a:t>Sense of values that it is worthwhile/impt to act</a:t>
            </a:r>
          </a:p>
          <a:p>
            <a:pPr lvl="1">
              <a:lnSpc>
                <a:spcPct val="120000"/>
              </a:lnSpc>
              <a:buFont typeface="Arial" charset="0"/>
              <a:buChar char="•"/>
            </a:pPr>
            <a:r>
              <a:rPr lang="en-US" sz="2700" smtClean="0"/>
              <a:t>Political will (including ‘governance’ shifts)</a:t>
            </a:r>
          </a:p>
          <a:p>
            <a:pPr lvl="1">
              <a:lnSpc>
                <a:spcPct val="150000"/>
              </a:lnSpc>
              <a:buFont typeface="Arial" charset="0"/>
              <a:buChar char="•"/>
            </a:pPr>
            <a:endParaRPr lang="en-US" sz="2700" smtClean="0"/>
          </a:p>
          <a:p>
            <a:pPr marL="0" indent="0">
              <a:buFontTx/>
              <a:buNone/>
            </a:pPr>
            <a:endParaRPr lang="en-US" smtClean="0"/>
          </a:p>
        </p:txBody>
      </p:sp>
      <p:sp>
        <p:nvSpPr>
          <p:cNvPr id="48131" name="TextBox 3"/>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Margot Parkes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CA" sz="2800" smtClean="0">
                <a:solidFill>
                  <a:srgbClr val="FFC000"/>
                </a:solidFill>
              </a:rPr>
              <a:t>PART 3: Societal Forces Driving Change</a:t>
            </a:r>
            <a:endParaRPr lang="en-US" sz="2800" smtClean="0"/>
          </a:p>
        </p:txBody>
      </p:sp>
      <p:sp>
        <p:nvSpPr>
          <p:cNvPr id="49154" name="Content Placeholder 2"/>
          <p:cNvSpPr>
            <a:spLocks noGrp="1"/>
          </p:cNvSpPr>
          <p:nvPr>
            <p:ph idx="1"/>
          </p:nvPr>
        </p:nvSpPr>
        <p:spPr>
          <a:xfrm>
            <a:off x="179388" y="1600200"/>
            <a:ext cx="8964612" cy="4525963"/>
          </a:xfrm>
        </p:spPr>
        <p:txBody>
          <a:bodyPr/>
          <a:lstStyle/>
          <a:p>
            <a:pPr marL="0" indent="0">
              <a:buFontTx/>
              <a:buNone/>
            </a:pPr>
            <a:r>
              <a:rPr lang="en-US" smtClean="0"/>
              <a:t>Potential transformation points </a:t>
            </a:r>
            <a:r>
              <a:rPr lang="en-US" sz="3100" smtClean="0"/>
              <a:t>(Silver Linings?)</a:t>
            </a:r>
          </a:p>
          <a:p>
            <a:pPr lvl="1">
              <a:lnSpc>
                <a:spcPct val="120000"/>
              </a:lnSpc>
              <a:buFont typeface="Arial" charset="0"/>
              <a:buChar char="•"/>
            </a:pPr>
            <a:r>
              <a:rPr lang="en-US" sz="2700" smtClean="0"/>
              <a:t>A view of environment as a living system</a:t>
            </a:r>
          </a:p>
          <a:p>
            <a:pPr lvl="1">
              <a:lnSpc>
                <a:spcPct val="120000"/>
              </a:lnSpc>
              <a:buFont typeface="Arial" charset="0"/>
              <a:buChar char="•"/>
            </a:pPr>
            <a:r>
              <a:rPr lang="en-US" sz="2700" smtClean="0"/>
              <a:t>Ecological literacy: global – regional – local </a:t>
            </a:r>
          </a:p>
          <a:p>
            <a:pPr lvl="1">
              <a:lnSpc>
                <a:spcPct val="120000"/>
              </a:lnSpc>
              <a:buFont typeface="Arial" charset="0"/>
              <a:buChar char="•"/>
            </a:pPr>
            <a:r>
              <a:rPr lang="en-US" sz="2700" smtClean="0"/>
              <a:t>Returning to social-ecological context for health</a:t>
            </a:r>
          </a:p>
          <a:p>
            <a:pPr lvl="1">
              <a:lnSpc>
                <a:spcPct val="120000"/>
              </a:lnSpc>
              <a:buFont typeface="Arial" charset="0"/>
              <a:buChar char="•"/>
            </a:pPr>
            <a:r>
              <a:rPr lang="en-US" sz="2700" smtClean="0"/>
              <a:t>Linking social and ecological change</a:t>
            </a:r>
          </a:p>
          <a:p>
            <a:pPr lvl="1">
              <a:lnSpc>
                <a:spcPct val="120000"/>
              </a:lnSpc>
              <a:buFont typeface="Arial" charset="0"/>
              <a:buChar char="•"/>
            </a:pPr>
            <a:r>
              <a:rPr lang="en-US" sz="2700" smtClean="0"/>
              <a:t>Shift to green: Industry, Car-less, paper-less</a:t>
            </a:r>
          </a:p>
          <a:p>
            <a:pPr lvl="1">
              <a:lnSpc>
                <a:spcPct val="120000"/>
              </a:lnSpc>
              <a:buFont typeface="Arial" charset="0"/>
              <a:buChar char="•"/>
            </a:pPr>
            <a:r>
              <a:rPr lang="en-US" sz="2700" smtClean="0"/>
              <a:t>Linking with justice: Just, sustainable, healthy </a:t>
            </a:r>
          </a:p>
          <a:p>
            <a:pPr lvl="1">
              <a:lnSpc>
                <a:spcPct val="150000"/>
              </a:lnSpc>
              <a:buFont typeface="Arial" charset="0"/>
              <a:buChar char="•"/>
            </a:pPr>
            <a:endParaRPr lang="en-US" sz="2700" smtClean="0"/>
          </a:p>
          <a:p>
            <a:pPr marL="0" indent="0">
              <a:buFontTx/>
              <a:buNone/>
            </a:pPr>
            <a:endParaRPr lang="en-US" smtClean="0"/>
          </a:p>
        </p:txBody>
      </p:sp>
      <p:sp>
        <p:nvSpPr>
          <p:cNvPr id="49155" name="TextBox 3"/>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Margot Parkes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Content Placeholder 2"/>
          <p:cNvSpPr>
            <a:spLocks noGrp="1"/>
          </p:cNvSpPr>
          <p:nvPr>
            <p:ph idx="1"/>
          </p:nvPr>
        </p:nvSpPr>
        <p:spPr>
          <a:xfrm>
            <a:off x="468313" y="1052513"/>
            <a:ext cx="8229600" cy="4525962"/>
          </a:xfrm>
        </p:spPr>
        <p:txBody>
          <a:bodyPr/>
          <a:lstStyle/>
          <a:p>
            <a:pPr algn="ctr">
              <a:buFontTx/>
              <a:buNone/>
            </a:pPr>
            <a:endParaRPr lang="en-CA" sz="4800" b="1" smtClean="0">
              <a:solidFill>
                <a:srgbClr val="FFC000"/>
              </a:solidFill>
            </a:endParaRPr>
          </a:p>
          <a:p>
            <a:pPr algn="ctr">
              <a:buFontTx/>
              <a:buNone/>
            </a:pPr>
            <a:r>
              <a:rPr lang="en-CA" sz="4800" b="1" smtClean="0">
                <a:solidFill>
                  <a:srgbClr val="FFC000"/>
                </a:solidFill>
              </a:rPr>
              <a:t>PART 4: </a:t>
            </a:r>
          </a:p>
          <a:p>
            <a:pPr algn="ctr">
              <a:buFontTx/>
              <a:buNone/>
            </a:pPr>
            <a:r>
              <a:rPr lang="en-CA" sz="4800" b="1" smtClean="0">
                <a:solidFill>
                  <a:srgbClr val="FFC000"/>
                </a:solidFill>
              </a:rPr>
              <a:t>The Implications for Population Health</a:t>
            </a:r>
            <a:br>
              <a:rPr lang="en-CA" sz="4800" b="1" smtClean="0">
                <a:solidFill>
                  <a:srgbClr val="FFC000"/>
                </a:solidFill>
              </a:rPr>
            </a:br>
            <a:endParaRPr lang="en-CA" sz="4800" smtClean="0"/>
          </a:p>
          <a:p>
            <a:endParaRPr lang="en-CA" smtClean="0"/>
          </a:p>
        </p:txBody>
      </p:sp>
      <p:sp>
        <p:nvSpPr>
          <p:cNvPr id="50178" name="TextBox 5"/>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Colin Soskolne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63575" y="1412875"/>
            <a:ext cx="8229600" cy="1143000"/>
          </a:xfrm>
        </p:spPr>
        <p:txBody>
          <a:bodyPr/>
          <a:lstStyle/>
          <a:p>
            <a:r>
              <a:rPr lang="en-US" sz="3600" smtClean="0">
                <a:solidFill>
                  <a:schemeClr val="bg1"/>
                </a:solidFill>
              </a:rPr>
              <a:t>The CPHA Working Group is asking</a:t>
            </a:r>
          </a:p>
        </p:txBody>
      </p:sp>
      <p:sp>
        <p:nvSpPr>
          <p:cNvPr id="51202" name="Rectangle 3"/>
          <p:cNvSpPr>
            <a:spLocks noGrp="1" noChangeArrowheads="1"/>
          </p:cNvSpPr>
          <p:nvPr>
            <p:ph type="body" idx="1"/>
          </p:nvPr>
        </p:nvSpPr>
        <p:spPr>
          <a:xfrm>
            <a:off x="468313" y="2492375"/>
            <a:ext cx="8229600" cy="3125788"/>
          </a:xfrm>
        </p:spPr>
        <p:txBody>
          <a:bodyPr/>
          <a:lstStyle/>
          <a:p>
            <a:pPr>
              <a:buFontTx/>
              <a:buNone/>
            </a:pPr>
            <a:r>
              <a:rPr lang="en-US" sz="2800" smtClean="0"/>
              <a:t>	“What control do we have over the ecological determinants of health, and how will changes in these affect our health? Have we so separated ourselves from nature that the disconnect that relies so heavily on technological solutions to save us from ourselves can be relied upon?”  </a:t>
            </a:r>
          </a:p>
          <a:p>
            <a:pPr>
              <a:buFontTx/>
              <a:buNone/>
            </a:pPr>
            <a:r>
              <a:rPr lang="en-US" smtClean="0"/>
              <a:t> </a:t>
            </a:r>
          </a:p>
          <a:p>
            <a:endParaRPr lang="en-US" smtClean="0"/>
          </a:p>
        </p:txBody>
      </p:sp>
      <p:sp>
        <p:nvSpPr>
          <p:cNvPr id="51203" name="TextBox 3"/>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Colin Soskolne</a:t>
            </a:r>
          </a:p>
        </p:txBody>
      </p:sp>
      <p:sp>
        <p:nvSpPr>
          <p:cNvPr id="51204" name="Title 1"/>
          <p:cNvSpPr txBox="1">
            <a:spLocks/>
          </p:cNvSpPr>
          <p:nvPr/>
        </p:nvSpPr>
        <p:spPr bwMode="auto">
          <a:xfrm>
            <a:off x="609600" y="427038"/>
            <a:ext cx="8229600" cy="1143000"/>
          </a:xfrm>
          <a:prstGeom prst="rect">
            <a:avLst/>
          </a:prstGeom>
          <a:noFill/>
          <a:ln w="9525">
            <a:noFill/>
            <a:miter lim="800000"/>
            <a:headEnd/>
            <a:tailEnd/>
          </a:ln>
        </p:spPr>
        <p:txBody>
          <a:bodyPr anchor="ctr"/>
          <a:lstStyle/>
          <a:p>
            <a:pPr eaLnBrk="0" hangingPunct="0"/>
            <a:r>
              <a:rPr lang="en-CA" sz="2800" b="1">
                <a:solidFill>
                  <a:srgbClr val="FFC000"/>
                </a:solidFill>
              </a:rPr>
              <a:t>PART 4: The Implications for Population Health</a:t>
            </a:r>
            <a:endParaRPr lang="en-US" sz="2800" b="1">
              <a:solidFill>
                <a:srgbClr val="996633"/>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Box 3"/>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Colin Soskolne</a:t>
            </a:r>
          </a:p>
        </p:txBody>
      </p:sp>
      <p:sp>
        <p:nvSpPr>
          <p:cNvPr id="52226" name="Title 1"/>
          <p:cNvSpPr txBox="1">
            <a:spLocks/>
          </p:cNvSpPr>
          <p:nvPr/>
        </p:nvSpPr>
        <p:spPr bwMode="auto">
          <a:xfrm>
            <a:off x="609600" y="427038"/>
            <a:ext cx="8229600" cy="1143000"/>
          </a:xfrm>
          <a:prstGeom prst="rect">
            <a:avLst/>
          </a:prstGeom>
          <a:noFill/>
          <a:ln w="9525">
            <a:noFill/>
            <a:miter lim="800000"/>
            <a:headEnd/>
            <a:tailEnd/>
          </a:ln>
        </p:spPr>
        <p:txBody>
          <a:bodyPr anchor="ctr"/>
          <a:lstStyle/>
          <a:p>
            <a:pPr eaLnBrk="0" hangingPunct="0"/>
            <a:r>
              <a:rPr lang="en-CA" sz="2800" b="1">
                <a:solidFill>
                  <a:srgbClr val="FFC000"/>
                </a:solidFill>
              </a:rPr>
              <a:t>PART 4: The Implications for Population Health</a:t>
            </a:r>
            <a:endParaRPr lang="en-US" sz="2800" b="1">
              <a:solidFill>
                <a:srgbClr val="996633"/>
              </a:solidFill>
            </a:endParaRPr>
          </a:p>
        </p:txBody>
      </p:sp>
      <p:sp>
        <p:nvSpPr>
          <p:cNvPr id="52227" name="Rectangle 3"/>
          <p:cNvSpPr txBox="1">
            <a:spLocks noChangeArrowheads="1"/>
          </p:cNvSpPr>
          <p:nvPr/>
        </p:nvSpPr>
        <p:spPr bwMode="auto">
          <a:xfrm>
            <a:off x="1042988" y="1484313"/>
            <a:ext cx="7129462" cy="3125787"/>
          </a:xfrm>
          <a:prstGeom prst="rect">
            <a:avLst/>
          </a:prstGeom>
          <a:noFill/>
          <a:ln w="9525">
            <a:noFill/>
            <a:miter lim="800000"/>
            <a:headEnd/>
            <a:tailEnd/>
          </a:ln>
        </p:spPr>
        <p:txBody>
          <a:bodyPr/>
          <a:lstStyle/>
          <a:p>
            <a:pPr marL="342900" indent="-342900" eaLnBrk="0" hangingPunct="0">
              <a:spcBef>
                <a:spcPct val="20000"/>
              </a:spcBef>
            </a:pPr>
            <a:r>
              <a:rPr lang="en-US" sz="2400">
                <a:solidFill>
                  <a:schemeClr val="bg1"/>
                </a:solidFill>
              </a:rPr>
              <a:t>	The primary factors that shape the health of Canadians are not medical treatments or lifestyle choices, but rather the living conditions they experience, including income and wealth distribution, employment, health and social services, education, food and housing. These conditions have come to be known as the </a:t>
            </a:r>
            <a:r>
              <a:rPr lang="en-US" sz="2400" b="1" i="1">
                <a:solidFill>
                  <a:schemeClr val="bg1"/>
                </a:solidFill>
              </a:rPr>
              <a:t>social determinants of health</a:t>
            </a:r>
            <a:r>
              <a:rPr lang="en-US" sz="2400">
                <a:solidFill>
                  <a:schemeClr val="bg1"/>
                </a:solidFill>
              </a:rPr>
              <a:t>. Under this framework, the ecological determinants, which are the upstream determinants of all that sustains life on Earth are not recognized at all. What are the </a:t>
            </a:r>
            <a:r>
              <a:rPr lang="en-US" sz="2400" b="1" i="1">
                <a:solidFill>
                  <a:schemeClr val="bg1"/>
                </a:solidFill>
              </a:rPr>
              <a:t>ecological determinants of health</a:t>
            </a:r>
            <a:r>
              <a:rPr lang="en-US" sz="2400">
                <a:solidFill>
                  <a:schemeClr val="bg1"/>
                </a:solidFill>
              </a:rPr>
              <a:t>?</a:t>
            </a:r>
          </a:p>
          <a:p>
            <a:pPr marL="342900" indent="-342900" eaLnBrk="0" hangingPunct="0">
              <a:spcBef>
                <a:spcPct val="20000"/>
              </a:spcBef>
            </a:pPr>
            <a:endParaRPr lang="en-US" sz="2800">
              <a:solidFill>
                <a:schemeClr val="bg1"/>
              </a:solidFill>
            </a:endParaRPr>
          </a:p>
          <a:p>
            <a:pPr marL="342900" indent="-342900" eaLnBrk="0" hangingPunct="0">
              <a:spcBef>
                <a:spcPct val="20000"/>
              </a:spcBef>
            </a:pPr>
            <a:r>
              <a:rPr lang="en-US" sz="3200">
                <a:solidFill>
                  <a:schemeClr val="bg1"/>
                </a:solidFill>
              </a:rPr>
              <a:t> </a:t>
            </a:r>
          </a:p>
          <a:p>
            <a:pPr marL="342900" indent="-342900" eaLnBrk="0" hangingPunct="0">
              <a:spcBef>
                <a:spcPct val="20000"/>
              </a:spcBef>
              <a:buFontTx/>
              <a:buChar char="•"/>
            </a:pPr>
            <a:endParaRPr lang="en-US" sz="3200">
              <a:solidFill>
                <a:schemeClr val="bg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CA" sz="2800" smtClean="0">
                <a:solidFill>
                  <a:srgbClr val="FFC000"/>
                </a:solidFill>
              </a:rPr>
              <a:t>PART 4: The Implications for Population Health</a:t>
            </a:r>
            <a:endParaRPr lang="en-US" sz="2800" smtClean="0"/>
          </a:p>
        </p:txBody>
      </p:sp>
      <p:graphicFrame>
        <p:nvGraphicFramePr>
          <p:cNvPr id="5" name="Content Placeholder 3"/>
          <p:cNvGraphicFramePr>
            <a:graphicFrameLocks noGrp="1"/>
          </p:cNvGraphicFramePr>
          <p:nvPr>
            <p:ph idx="1"/>
          </p:nvPr>
        </p:nvGraphicFramePr>
        <p:xfrm>
          <a:off x="251520" y="1124744"/>
          <a:ext cx="8640960"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3251" name="TextBox 3"/>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Colin Soskolne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CA" sz="2800" smtClean="0">
                <a:solidFill>
                  <a:srgbClr val="FFC000"/>
                </a:solidFill>
              </a:rPr>
              <a:t>PART 4: The Implications for Population Health</a:t>
            </a:r>
            <a:endParaRPr lang="en-US" sz="2800" smtClean="0"/>
          </a:p>
        </p:txBody>
      </p:sp>
      <p:graphicFrame>
        <p:nvGraphicFramePr>
          <p:cNvPr id="5"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4275" name="TextBox 3"/>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Colin Soskolne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en-CA" sz="2800" smtClean="0">
                <a:solidFill>
                  <a:srgbClr val="FFC000"/>
                </a:solidFill>
              </a:rPr>
              <a:t>PART 4: The Implications for Population Health</a:t>
            </a:r>
            <a:endParaRPr lang="en-US" sz="2800" smtClean="0"/>
          </a:p>
        </p:txBody>
      </p:sp>
      <p:graphicFrame>
        <p:nvGraphicFramePr>
          <p:cNvPr id="5"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5299" name="TextBox 3"/>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Colin Soskolne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r>
              <a:rPr lang="en-CA" sz="2800" smtClean="0">
                <a:solidFill>
                  <a:srgbClr val="FFC000"/>
                </a:solidFill>
              </a:rPr>
              <a:t>PART 4: The Implications for Population Health</a:t>
            </a:r>
            <a:endParaRPr lang="en-US" sz="2800" smtClean="0"/>
          </a:p>
        </p:txBody>
      </p:sp>
      <p:graphicFrame>
        <p:nvGraphicFramePr>
          <p:cNvPr id="5" name="Content Placeholder 3"/>
          <p:cNvGraphicFramePr>
            <a:graphicFrameLocks noGrp="1"/>
          </p:cNvGraphicFramePr>
          <p:nvPr>
            <p:ph idx="1"/>
          </p:nvPr>
        </p:nvGraphicFramePr>
        <p:xfrm>
          <a:off x="457200" y="1196752"/>
          <a:ext cx="8363272"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6323" name="TextBox 5"/>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Colin Soskolne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r>
              <a:rPr lang="en-CA" sz="2800" smtClean="0">
                <a:solidFill>
                  <a:srgbClr val="FFC000"/>
                </a:solidFill>
              </a:rPr>
              <a:t>PART 4: The Implications for Population Health</a:t>
            </a:r>
            <a:endParaRPr lang="en-US" sz="2800" smtClean="0"/>
          </a:p>
        </p:txBody>
      </p:sp>
      <p:graphicFrame>
        <p:nvGraphicFramePr>
          <p:cNvPr id="5"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7347" name="TextBox 3"/>
          <p:cNvSpPr txBox="1">
            <a:spLocks noChangeArrowheads="1"/>
          </p:cNvSpPr>
          <p:nvPr/>
        </p:nvSpPr>
        <p:spPr bwMode="auto">
          <a:xfrm>
            <a:off x="6400800" y="0"/>
            <a:ext cx="2771775" cy="369888"/>
          </a:xfrm>
          <a:prstGeom prst="rect">
            <a:avLst/>
          </a:prstGeom>
          <a:noFill/>
          <a:ln w="9525">
            <a:noFill/>
            <a:miter lim="800000"/>
            <a:headEnd/>
            <a:tailEnd/>
          </a:ln>
        </p:spPr>
        <p:txBody>
          <a:bodyPr>
            <a:spAutoFit/>
          </a:bodyPr>
          <a:lstStyle/>
          <a:p>
            <a:r>
              <a:rPr lang="en-US">
                <a:solidFill>
                  <a:schemeClr val="bg1"/>
                </a:solidFill>
              </a:rPr>
              <a:t>Speaker: Colin Soskolne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Content Placeholder 2"/>
          <p:cNvSpPr>
            <a:spLocks noGrp="1"/>
          </p:cNvSpPr>
          <p:nvPr>
            <p:ph idx="1"/>
          </p:nvPr>
        </p:nvSpPr>
        <p:spPr>
          <a:xfrm>
            <a:off x="468313" y="1052513"/>
            <a:ext cx="8229600" cy="4525962"/>
          </a:xfrm>
        </p:spPr>
        <p:txBody>
          <a:bodyPr/>
          <a:lstStyle/>
          <a:p>
            <a:pPr algn="ctr">
              <a:buFontTx/>
              <a:buNone/>
            </a:pPr>
            <a:endParaRPr lang="en-CA" sz="4800" b="1" smtClean="0">
              <a:solidFill>
                <a:srgbClr val="FFC000"/>
              </a:solidFill>
            </a:endParaRPr>
          </a:p>
          <a:p>
            <a:pPr algn="ctr">
              <a:buFontTx/>
              <a:buNone/>
            </a:pPr>
            <a:r>
              <a:rPr lang="en-CA" sz="4800" b="1" smtClean="0">
                <a:solidFill>
                  <a:srgbClr val="FFC000"/>
                </a:solidFill>
              </a:rPr>
              <a:t>PART 5: </a:t>
            </a:r>
          </a:p>
          <a:p>
            <a:pPr algn="ctr">
              <a:buFontTx/>
              <a:buNone/>
            </a:pPr>
            <a:r>
              <a:rPr lang="en-CA" sz="4800" b="1" smtClean="0">
                <a:solidFill>
                  <a:srgbClr val="FFC000"/>
                </a:solidFill>
              </a:rPr>
              <a:t>An Alternative, More Positive Future…</a:t>
            </a:r>
            <a:endParaRPr lang="en-CA" sz="4800" smtClean="0">
              <a:solidFill>
                <a:srgbClr val="FFC000"/>
              </a:solidFill>
            </a:endParaRPr>
          </a:p>
          <a:p>
            <a:endParaRPr lang="en-CA" smtClean="0"/>
          </a:p>
        </p:txBody>
      </p:sp>
      <p:sp>
        <p:nvSpPr>
          <p:cNvPr id="58370" name="TextBox 2"/>
          <p:cNvSpPr txBox="1">
            <a:spLocks noChangeArrowheads="1"/>
          </p:cNvSpPr>
          <p:nvPr/>
        </p:nvSpPr>
        <p:spPr bwMode="auto">
          <a:xfrm>
            <a:off x="6156325" y="0"/>
            <a:ext cx="3016250" cy="369888"/>
          </a:xfrm>
          <a:prstGeom prst="rect">
            <a:avLst/>
          </a:prstGeom>
          <a:noFill/>
          <a:ln w="9525">
            <a:noFill/>
            <a:miter lim="800000"/>
            <a:headEnd/>
            <a:tailEnd/>
          </a:ln>
        </p:spPr>
        <p:txBody>
          <a:bodyPr>
            <a:spAutoFit/>
          </a:bodyPr>
          <a:lstStyle/>
          <a:p>
            <a:r>
              <a:rPr lang="en-US">
                <a:solidFill>
                  <a:schemeClr val="bg1"/>
                </a:solidFill>
              </a:rPr>
              <a:t>Speaker: George McKibbon</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r>
              <a:rPr lang="en-CA" sz="2800" smtClean="0">
                <a:solidFill>
                  <a:srgbClr val="FFC000"/>
                </a:solidFill>
              </a:rPr>
              <a:t>PART 5: An Alternative, More Positive Future</a:t>
            </a:r>
            <a:endParaRPr lang="en-US" sz="2800" smtClean="0"/>
          </a:p>
        </p:txBody>
      </p:sp>
      <p:sp>
        <p:nvSpPr>
          <p:cNvPr id="59394" name="Content Placeholder 2"/>
          <p:cNvSpPr>
            <a:spLocks noGrp="1"/>
          </p:cNvSpPr>
          <p:nvPr>
            <p:ph idx="1"/>
          </p:nvPr>
        </p:nvSpPr>
        <p:spPr>
          <a:xfrm>
            <a:off x="457200" y="1600200"/>
            <a:ext cx="8507413" cy="4525963"/>
          </a:xfrm>
        </p:spPr>
        <p:txBody>
          <a:bodyPr/>
          <a:lstStyle/>
          <a:p>
            <a:pPr marL="0" indent="0">
              <a:buFontTx/>
              <a:buNone/>
            </a:pPr>
            <a:r>
              <a:rPr lang="en-US" smtClean="0"/>
              <a:t>Three Scenarios:</a:t>
            </a:r>
          </a:p>
          <a:p>
            <a:pPr lvl="1">
              <a:lnSpc>
                <a:spcPct val="300000"/>
              </a:lnSpc>
              <a:buFont typeface="Arial" charset="0"/>
              <a:buChar char="•"/>
            </a:pPr>
            <a:r>
              <a:rPr lang="en-US" sz="2200" smtClean="0"/>
              <a:t>Scenario 1: Business as usual: ‘doing the same things’</a:t>
            </a:r>
          </a:p>
          <a:p>
            <a:pPr lvl="1">
              <a:lnSpc>
                <a:spcPct val="300000"/>
              </a:lnSpc>
              <a:buFont typeface="Arial" charset="0"/>
              <a:buChar char="•"/>
            </a:pPr>
            <a:r>
              <a:rPr lang="en-US" sz="2200" smtClean="0"/>
              <a:t>Scenario 2: Risk management: ‘doing the same things better’ </a:t>
            </a:r>
          </a:p>
          <a:p>
            <a:pPr lvl="1">
              <a:lnSpc>
                <a:spcPct val="300000"/>
              </a:lnSpc>
              <a:buFont typeface="Arial" charset="0"/>
              <a:buChar char="•"/>
            </a:pPr>
            <a:r>
              <a:rPr lang="en-US" sz="2200" smtClean="0"/>
              <a:t>Scenario 3: Transition: ‘doing better things’</a:t>
            </a:r>
          </a:p>
          <a:p>
            <a:pPr marL="0" indent="0">
              <a:buFontTx/>
              <a:buNone/>
            </a:pPr>
            <a:endParaRPr lang="en-US" smtClean="0"/>
          </a:p>
        </p:txBody>
      </p:sp>
      <p:sp>
        <p:nvSpPr>
          <p:cNvPr id="59395" name="TextBox 3"/>
          <p:cNvSpPr txBox="1">
            <a:spLocks noChangeArrowheads="1"/>
          </p:cNvSpPr>
          <p:nvPr/>
        </p:nvSpPr>
        <p:spPr bwMode="auto">
          <a:xfrm>
            <a:off x="6156325" y="0"/>
            <a:ext cx="3016250" cy="369888"/>
          </a:xfrm>
          <a:prstGeom prst="rect">
            <a:avLst/>
          </a:prstGeom>
          <a:noFill/>
          <a:ln w="9525">
            <a:noFill/>
            <a:miter lim="800000"/>
            <a:headEnd/>
            <a:tailEnd/>
          </a:ln>
        </p:spPr>
        <p:txBody>
          <a:bodyPr>
            <a:spAutoFit/>
          </a:bodyPr>
          <a:lstStyle/>
          <a:p>
            <a:r>
              <a:rPr lang="en-US">
                <a:solidFill>
                  <a:schemeClr val="bg1"/>
                </a:solidFill>
              </a:rPr>
              <a:t>Speaker: George McKibbon</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CA" sz="2800" smtClean="0">
                <a:solidFill>
                  <a:srgbClr val="FFC000"/>
                </a:solidFill>
              </a:rPr>
              <a:t>PART 5: An Alternative, More Positive Future</a:t>
            </a:r>
            <a:endParaRPr lang="en-US" sz="2800" smtClean="0"/>
          </a:p>
        </p:txBody>
      </p:sp>
      <p:sp>
        <p:nvSpPr>
          <p:cNvPr id="60418" name="Content Placeholder 2"/>
          <p:cNvSpPr>
            <a:spLocks noGrp="1"/>
          </p:cNvSpPr>
          <p:nvPr>
            <p:ph idx="1"/>
          </p:nvPr>
        </p:nvSpPr>
        <p:spPr/>
        <p:txBody>
          <a:bodyPr/>
          <a:lstStyle/>
          <a:p>
            <a:pPr marL="0" indent="0">
              <a:buFontTx/>
              <a:buNone/>
            </a:pPr>
            <a:r>
              <a:rPr lang="en-US" smtClean="0"/>
              <a:t>Scenario 1: Business as usual</a:t>
            </a:r>
          </a:p>
          <a:p>
            <a:pPr lvl="1">
              <a:lnSpc>
                <a:spcPct val="200000"/>
              </a:lnSpc>
              <a:buFont typeface="Arial" charset="0"/>
              <a:buChar char="•"/>
            </a:pPr>
            <a:r>
              <a:rPr lang="en-US" smtClean="0"/>
              <a:t>Increasing Social Inequality</a:t>
            </a:r>
          </a:p>
          <a:p>
            <a:pPr lvl="1">
              <a:lnSpc>
                <a:spcPct val="200000"/>
              </a:lnSpc>
              <a:buFont typeface="Arial" charset="0"/>
              <a:buChar char="•"/>
            </a:pPr>
            <a:r>
              <a:rPr lang="en-US" smtClean="0"/>
              <a:t>Reliance on Technological Solutions</a:t>
            </a:r>
          </a:p>
          <a:p>
            <a:pPr lvl="1">
              <a:lnSpc>
                <a:spcPct val="200000"/>
              </a:lnSpc>
              <a:buFont typeface="Arial" charset="0"/>
              <a:buChar char="•"/>
            </a:pPr>
            <a:r>
              <a:rPr lang="en-US" smtClean="0"/>
              <a:t>Declining Global Economy</a:t>
            </a:r>
          </a:p>
          <a:p>
            <a:pPr lvl="1">
              <a:lnSpc>
                <a:spcPct val="200000"/>
              </a:lnSpc>
              <a:buFont typeface="Arial" charset="0"/>
              <a:buChar char="•"/>
            </a:pPr>
            <a:r>
              <a:rPr lang="en-US" smtClean="0"/>
              <a:t>Faltering Public Health Systems</a:t>
            </a:r>
          </a:p>
          <a:p>
            <a:pPr marL="0" indent="0">
              <a:buFontTx/>
              <a:buNone/>
            </a:pPr>
            <a:endParaRPr lang="en-US" smtClean="0"/>
          </a:p>
        </p:txBody>
      </p:sp>
      <p:sp>
        <p:nvSpPr>
          <p:cNvPr id="60419" name="TextBox 3"/>
          <p:cNvSpPr txBox="1">
            <a:spLocks noChangeArrowheads="1"/>
          </p:cNvSpPr>
          <p:nvPr/>
        </p:nvSpPr>
        <p:spPr bwMode="auto">
          <a:xfrm>
            <a:off x="6156325" y="0"/>
            <a:ext cx="3016250" cy="369888"/>
          </a:xfrm>
          <a:prstGeom prst="rect">
            <a:avLst/>
          </a:prstGeom>
          <a:noFill/>
          <a:ln w="9525">
            <a:noFill/>
            <a:miter lim="800000"/>
            <a:headEnd/>
            <a:tailEnd/>
          </a:ln>
        </p:spPr>
        <p:txBody>
          <a:bodyPr>
            <a:spAutoFit/>
          </a:bodyPr>
          <a:lstStyle/>
          <a:p>
            <a:r>
              <a:rPr lang="en-US">
                <a:solidFill>
                  <a:schemeClr val="bg1"/>
                </a:solidFill>
              </a:rPr>
              <a:t>Speaker: George McKibbon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n-CA" sz="2800" smtClean="0">
                <a:solidFill>
                  <a:srgbClr val="FFC000"/>
                </a:solidFill>
              </a:rPr>
              <a:t>PART 5: An Alternative, More Positive Future</a:t>
            </a:r>
            <a:endParaRPr lang="en-US" sz="2800" smtClean="0"/>
          </a:p>
        </p:txBody>
      </p:sp>
      <p:sp>
        <p:nvSpPr>
          <p:cNvPr id="61442" name="Content Placeholder 2"/>
          <p:cNvSpPr>
            <a:spLocks noGrp="1"/>
          </p:cNvSpPr>
          <p:nvPr>
            <p:ph idx="1"/>
          </p:nvPr>
        </p:nvSpPr>
        <p:spPr/>
        <p:txBody>
          <a:bodyPr/>
          <a:lstStyle/>
          <a:p>
            <a:pPr marL="0" indent="0">
              <a:buFontTx/>
              <a:buNone/>
            </a:pPr>
            <a:r>
              <a:rPr lang="en-US" smtClean="0"/>
              <a:t>Scenario 2: Risk Management</a:t>
            </a:r>
          </a:p>
          <a:p>
            <a:pPr lvl="1">
              <a:lnSpc>
                <a:spcPct val="200000"/>
              </a:lnSpc>
              <a:buFont typeface="Arial" charset="0"/>
              <a:buChar char="•"/>
            </a:pPr>
            <a:r>
              <a:rPr lang="en-US" smtClean="0"/>
              <a:t>Governmental  and intersectoral collaboration</a:t>
            </a:r>
          </a:p>
          <a:p>
            <a:pPr lvl="1">
              <a:lnSpc>
                <a:spcPct val="200000"/>
              </a:lnSpc>
              <a:buFont typeface="Arial" charset="0"/>
              <a:buChar char="•"/>
            </a:pPr>
            <a:r>
              <a:rPr lang="en-US" smtClean="0"/>
              <a:t>New monitoring, regulation, and evaluation</a:t>
            </a:r>
          </a:p>
          <a:p>
            <a:pPr lvl="1">
              <a:lnSpc>
                <a:spcPct val="200000"/>
              </a:lnSpc>
              <a:buFont typeface="Arial" charset="0"/>
              <a:buChar char="•"/>
            </a:pPr>
            <a:r>
              <a:rPr lang="en-US" smtClean="0"/>
              <a:t>Social inequity focus</a:t>
            </a:r>
          </a:p>
          <a:p>
            <a:pPr lvl="1">
              <a:lnSpc>
                <a:spcPct val="200000"/>
              </a:lnSpc>
              <a:buFont typeface="Arial" charset="0"/>
              <a:buChar char="•"/>
            </a:pPr>
            <a:r>
              <a:rPr lang="en-US" smtClean="0"/>
              <a:t>Only incremental change</a:t>
            </a:r>
          </a:p>
          <a:p>
            <a:pPr marL="0" indent="0">
              <a:buFontTx/>
              <a:buNone/>
            </a:pPr>
            <a:endParaRPr lang="en-US" smtClean="0"/>
          </a:p>
        </p:txBody>
      </p:sp>
      <p:sp>
        <p:nvSpPr>
          <p:cNvPr id="61443" name="TextBox 3"/>
          <p:cNvSpPr txBox="1">
            <a:spLocks noChangeArrowheads="1"/>
          </p:cNvSpPr>
          <p:nvPr/>
        </p:nvSpPr>
        <p:spPr bwMode="auto">
          <a:xfrm>
            <a:off x="6156325" y="0"/>
            <a:ext cx="3016250" cy="369888"/>
          </a:xfrm>
          <a:prstGeom prst="rect">
            <a:avLst/>
          </a:prstGeom>
          <a:noFill/>
          <a:ln w="9525">
            <a:noFill/>
            <a:miter lim="800000"/>
            <a:headEnd/>
            <a:tailEnd/>
          </a:ln>
        </p:spPr>
        <p:txBody>
          <a:bodyPr>
            <a:spAutoFit/>
          </a:bodyPr>
          <a:lstStyle/>
          <a:p>
            <a:r>
              <a:rPr lang="en-US">
                <a:solidFill>
                  <a:schemeClr val="bg1"/>
                </a:solidFill>
              </a:rPr>
              <a:t>Speaker: George McKibbon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en-CA" sz="2800" smtClean="0">
                <a:solidFill>
                  <a:srgbClr val="FFC000"/>
                </a:solidFill>
              </a:rPr>
              <a:t>PART 5: An Alternative, More Positive Future</a:t>
            </a:r>
            <a:endParaRPr lang="en-US" sz="2800" smtClean="0"/>
          </a:p>
        </p:txBody>
      </p:sp>
      <p:sp>
        <p:nvSpPr>
          <p:cNvPr id="62466" name="Content Placeholder 2"/>
          <p:cNvSpPr>
            <a:spLocks noGrp="1"/>
          </p:cNvSpPr>
          <p:nvPr>
            <p:ph idx="1"/>
          </p:nvPr>
        </p:nvSpPr>
        <p:spPr/>
        <p:txBody>
          <a:bodyPr/>
          <a:lstStyle/>
          <a:p>
            <a:pPr marL="0" indent="0">
              <a:buFontTx/>
              <a:buNone/>
            </a:pPr>
            <a:r>
              <a:rPr lang="en-US" smtClean="0"/>
              <a:t>Scenario 3: Transition</a:t>
            </a:r>
          </a:p>
          <a:p>
            <a:pPr marL="0" indent="0">
              <a:buFontTx/>
              <a:buNone/>
            </a:pPr>
            <a:endParaRPr lang="en-US" sz="800" smtClean="0"/>
          </a:p>
          <a:p>
            <a:pPr lvl="1">
              <a:buFont typeface="Arial" charset="0"/>
              <a:buChar char="•"/>
            </a:pPr>
            <a:r>
              <a:rPr lang="en-US" smtClean="0"/>
              <a:t>Abandonment of economic growth model</a:t>
            </a:r>
          </a:p>
          <a:p>
            <a:pPr lvl="1">
              <a:buFont typeface="Arial" charset="0"/>
              <a:buChar char="•"/>
            </a:pPr>
            <a:endParaRPr lang="en-US" sz="800" smtClean="0"/>
          </a:p>
          <a:p>
            <a:pPr lvl="1">
              <a:buFont typeface="Arial" charset="0"/>
              <a:buChar char="•"/>
            </a:pPr>
            <a:endParaRPr lang="en-US" sz="800" smtClean="0"/>
          </a:p>
          <a:p>
            <a:pPr lvl="1">
              <a:buFont typeface="Arial" charset="0"/>
              <a:buChar char="•"/>
            </a:pPr>
            <a:endParaRPr lang="en-US" sz="800" smtClean="0"/>
          </a:p>
          <a:p>
            <a:pPr lvl="1">
              <a:buFont typeface="Arial" charset="0"/>
              <a:buChar char="•"/>
            </a:pPr>
            <a:r>
              <a:rPr lang="en-US" smtClean="0"/>
              <a:t>Integration and intersectoral engagement</a:t>
            </a:r>
          </a:p>
          <a:p>
            <a:pPr lvl="1">
              <a:buFont typeface="Arial" charset="0"/>
              <a:buChar char="•"/>
            </a:pPr>
            <a:endParaRPr lang="en-US" sz="800" smtClean="0"/>
          </a:p>
          <a:p>
            <a:pPr lvl="1">
              <a:buFont typeface="Arial" charset="0"/>
              <a:buChar char="•"/>
            </a:pPr>
            <a:endParaRPr lang="en-US" sz="800" smtClean="0"/>
          </a:p>
          <a:p>
            <a:pPr lvl="1">
              <a:buFont typeface="Arial" charset="0"/>
              <a:buChar char="•"/>
            </a:pPr>
            <a:endParaRPr lang="en-US" sz="800" smtClean="0"/>
          </a:p>
          <a:p>
            <a:pPr lvl="1">
              <a:buFont typeface="Arial" charset="0"/>
              <a:buChar char="•"/>
            </a:pPr>
            <a:r>
              <a:rPr lang="en-US" smtClean="0"/>
              <a:t>Synergy of community development, social justice, and ecological harmony</a:t>
            </a:r>
          </a:p>
          <a:p>
            <a:pPr lvl="1">
              <a:buFont typeface="Arial" charset="0"/>
              <a:buChar char="•"/>
            </a:pPr>
            <a:endParaRPr lang="en-US" sz="800" smtClean="0"/>
          </a:p>
          <a:p>
            <a:pPr lvl="1">
              <a:buFont typeface="Arial" charset="0"/>
              <a:buChar char="•"/>
            </a:pPr>
            <a:endParaRPr lang="en-US" sz="800" smtClean="0"/>
          </a:p>
          <a:p>
            <a:pPr lvl="1">
              <a:buFont typeface="Arial" charset="0"/>
              <a:buChar char="•"/>
            </a:pPr>
            <a:r>
              <a:rPr lang="en-US" smtClean="0"/>
              <a:t>Attention to ‘place’ </a:t>
            </a:r>
          </a:p>
          <a:p>
            <a:pPr lvl="1">
              <a:buFont typeface="Arial" charset="0"/>
              <a:buChar char="•"/>
            </a:pPr>
            <a:endParaRPr lang="en-US" sz="800" smtClean="0"/>
          </a:p>
          <a:p>
            <a:pPr marL="0" indent="0">
              <a:buFontTx/>
              <a:buNone/>
            </a:pPr>
            <a:endParaRPr lang="en-US" smtClean="0"/>
          </a:p>
        </p:txBody>
      </p:sp>
      <p:sp>
        <p:nvSpPr>
          <p:cNvPr id="62467" name="TextBox 3"/>
          <p:cNvSpPr txBox="1">
            <a:spLocks noChangeArrowheads="1"/>
          </p:cNvSpPr>
          <p:nvPr/>
        </p:nvSpPr>
        <p:spPr bwMode="auto">
          <a:xfrm>
            <a:off x="6156325" y="0"/>
            <a:ext cx="3016250" cy="369888"/>
          </a:xfrm>
          <a:prstGeom prst="rect">
            <a:avLst/>
          </a:prstGeom>
          <a:noFill/>
          <a:ln w="9525">
            <a:noFill/>
            <a:miter lim="800000"/>
            <a:headEnd/>
            <a:tailEnd/>
          </a:ln>
        </p:spPr>
        <p:txBody>
          <a:bodyPr>
            <a:spAutoFit/>
          </a:bodyPr>
          <a:lstStyle/>
          <a:p>
            <a:r>
              <a:rPr lang="en-US">
                <a:solidFill>
                  <a:schemeClr val="bg1"/>
                </a:solidFill>
              </a:rPr>
              <a:t>Speaker: George McKibbon</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r>
              <a:rPr lang="en-CA" sz="2800" smtClean="0">
                <a:solidFill>
                  <a:srgbClr val="FFC000"/>
                </a:solidFill>
              </a:rPr>
              <a:t>PART 5: An Alternative, More Positive Future</a:t>
            </a:r>
            <a:endParaRPr lang="en-US" sz="2800" smtClean="0"/>
          </a:p>
        </p:txBody>
      </p:sp>
      <p:pic>
        <p:nvPicPr>
          <p:cNvPr id="63490" name="Picture 4"/>
          <p:cNvPicPr>
            <a:picLocks noChangeAspect="1"/>
          </p:cNvPicPr>
          <p:nvPr/>
        </p:nvPicPr>
        <p:blipFill>
          <a:blip r:embed="rId2" cstate="print"/>
          <a:srcRect/>
          <a:stretch>
            <a:fillRect/>
          </a:stretch>
        </p:blipFill>
        <p:spPr bwMode="auto">
          <a:xfrm>
            <a:off x="2268538" y="1268413"/>
            <a:ext cx="4684712" cy="5445125"/>
          </a:xfrm>
          <a:prstGeom prst="rect">
            <a:avLst/>
          </a:prstGeom>
          <a:noFill/>
          <a:ln w="9525">
            <a:noFill/>
            <a:miter lim="800000"/>
            <a:headEnd/>
            <a:tailEnd/>
          </a:ln>
        </p:spPr>
      </p:pic>
      <p:sp>
        <p:nvSpPr>
          <p:cNvPr id="63491" name="Content Placeholder 2"/>
          <p:cNvSpPr>
            <a:spLocks noGrp="1"/>
          </p:cNvSpPr>
          <p:nvPr>
            <p:ph idx="1"/>
          </p:nvPr>
        </p:nvSpPr>
        <p:spPr>
          <a:xfrm>
            <a:off x="179388" y="1268413"/>
            <a:ext cx="2089150" cy="4525962"/>
          </a:xfrm>
        </p:spPr>
        <p:txBody>
          <a:bodyPr/>
          <a:lstStyle/>
          <a:p>
            <a:pPr marL="0" indent="0">
              <a:buFontTx/>
              <a:buNone/>
            </a:pPr>
            <a:r>
              <a:rPr lang="en-US" sz="2000" smtClean="0"/>
              <a:t>Characteristics of the three scenarios:</a:t>
            </a:r>
          </a:p>
          <a:p>
            <a:pPr marL="0" indent="0">
              <a:buFontTx/>
              <a:buNone/>
            </a:pPr>
            <a:endParaRPr lang="en-US" sz="2000" smtClean="0"/>
          </a:p>
          <a:p>
            <a:pPr marL="0" indent="0">
              <a:buFontTx/>
              <a:buNone/>
            </a:pPr>
            <a:r>
              <a:rPr lang="en-US" sz="1000" smtClean="0"/>
              <a:t>Taleb, Nassim Nicholas.</a:t>
            </a:r>
          </a:p>
          <a:p>
            <a:pPr marL="0" indent="0">
              <a:buFontTx/>
              <a:buNone/>
            </a:pPr>
            <a:r>
              <a:rPr lang="en-US" sz="1000" smtClean="0"/>
              <a:t>(2012), Antifragile: Things</a:t>
            </a:r>
          </a:p>
          <a:p>
            <a:pPr marL="0" indent="0">
              <a:buFontTx/>
              <a:buNone/>
            </a:pPr>
            <a:r>
              <a:rPr lang="en-US" sz="1000" smtClean="0"/>
              <a:t>That Gain from Disorder, Random House, New York.</a:t>
            </a:r>
          </a:p>
          <a:p>
            <a:pPr marL="0" indent="0">
              <a:buFontTx/>
              <a:buNone/>
            </a:pPr>
            <a:endParaRPr lang="en-US" sz="1000" smtClean="0"/>
          </a:p>
          <a:p>
            <a:pPr marL="0" indent="0">
              <a:buFontTx/>
              <a:buNone/>
            </a:pPr>
            <a:r>
              <a:rPr lang="en-US" sz="1000" smtClean="0"/>
              <a:t>Rumsfeld, Donald (2002)</a:t>
            </a:r>
          </a:p>
          <a:p>
            <a:pPr marL="0" indent="0">
              <a:buFontTx/>
              <a:buNone/>
            </a:pPr>
            <a:endParaRPr lang="en-US" sz="1000" smtClean="0"/>
          </a:p>
          <a:p>
            <a:pPr marL="0" indent="0">
              <a:buFontTx/>
              <a:buNone/>
            </a:pPr>
            <a:r>
              <a:rPr lang="en-US" sz="1000" smtClean="0"/>
              <a:t>Slavoj Žižek (2009)</a:t>
            </a:r>
          </a:p>
        </p:txBody>
      </p:sp>
      <p:sp>
        <p:nvSpPr>
          <p:cNvPr id="63492" name="TextBox 6"/>
          <p:cNvSpPr txBox="1">
            <a:spLocks noChangeArrowheads="1"/>
          </p:cNvSpPr>
          <p:nvPr/>
        </p:nvSpPr>
        <p:spPr bwMode="auto">
          <a:xfrm>
            <a:off x="6156325" y="0"/>
            <a:ext cx="3016250" cy="369888"/>
          </a:xfrm>
          <a:prstGeom prst="rect">
            <a:avLst/>
          </a:prstGeom>
          <a:noFill/>
          <a:ln w="9525">
            <a:noFill/>
            <a:miter lim="800000"/>
            <a:headEnd/>
            <a:tailEnd/>
          </a:ln>
        </p:spPr>
        <p:txBody>
          <a:bodyPr>
            <a:spAutoFit/>
          </a:bodyPr>
          <a:lstStyle/>
          <a:p>
            <a:r>
              <a:rPr lang="en-US">
                <a:solidFill>
                  <a:schemeClr val="bg1"/>
                </a:solidFill>
              </a:rPr>
              <a:t>Speaker: George McKibbon</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r>
              <a:rPr lang="en-CA" sz="2800" smtClean="0">
                <a:solidFill>
                  <a:srgbClr val="FFC000"/>
                </a:solidFill>
              </a:rPr>
              <a:t>PART 5: An Alternative, More Positive Future</a:t>
            </a:r>
            <a:endParaRPr lang="en-US" sz="2800" smtClean="0"/>
          </a:p>
        </p:txBody>
      </p:sp>
      <p:sp>
        <p:nvSpPr>
          <p:cNvPr id="64514" name="Content Placeholder 2"/>
          <p:cNvSpPr>
            <a:spLocks noGrp="1"/>
          </p:cNvSpPr>
          <p:nvPr>
            <p:ph idx="1"/>
          </p:nvPr>
        </p:nvSpPr>
        <p:spPr>
          <a:xfrm>
            <a:off x="457200" y="1600200"/>
            <a:ext cx="8867775" cy="4525963"/>
          </a:xfrm>
        </p:spPr>
        <p:txBody>
          <a:bodyPr/>
          <a:lstStyle/>
          <a:p>
            <a:pPr marL="0" indent="0">
              <a:buFontTx/>
              <a:buNone/>
            </a:pPr>
            <a:r>
              <a:rPr lang="en-US" smtClean="0"/>
              <a:t>Reflection:</a:t>
            </a:r>
          </a:p>
          <a:p>
            <a:pPr lvl="1">
              <a:lnSpc>
                <a:spcPct val="200000"/>
              </a:lnSpc>
              <a:buFont typeface="Arial" charset="0"/>
              <a:buChar char="•"/>
            </a:pPr>
            <a:r>
              <a:rPr lang="en-US" smtClean="0"/>
              <a:t>Three scenarios based on existing movements</a:t>
            </a:r>
          </a:p>
          <a:p>
            <a:pPr lvl="1">
              <a:lnSpc>
                <a:spcPct val="200000"/>
              </a:lnSpc>
              <a:buFont typeface="Arial" charset="0"/>
              <a:buChar char="•"/>
            </a:pPr>
            <a:r>
              <a:rPr lang="en-US" smtClean="0"/>
              <a:t>Importance of integration/communications</a:t>
            </a:r>
          </a:p>
          <a:p>
            <a:pPr lvl="1">
              <a:lnSpc>
                <a:spcPct val="200000"/>
              </a:lnSpc>
              <a:buFont typeface="Arial" charset="0"/>
              <a:buChar char="•"/>
            </a:pPr>
            <a:r>
              <a:rPr lang="en-US" smtClean="0"/>
              <a:t>Relevance of aboriginal values/attention to ‘place’</a:t>
            </a:r>
          </a:p>
          <a:p>
            <a:pPr lvl="1">
              <a:lnSpc>
                <a:spcPct val="200000"/>
              </a:lnSpc>
              <a:buFont typeface="Arial" charset="0"/>
              <a:buChar char="•"/>
            </a:pPr>
            <a:r>
              <a:rPr lang="en-US" smtClean="0"/>
              <a:t>Precedents at all levels  </a:t>
            </a:r>
          </a:p>
          <a:p>
            <a:pPr marL="0" indent="0">
              <a:buFontTx/>
              <a:buNone/>
            </a:pPr>
            <a:endParaRPr lang="en-US" smtClean="0"/>
          </a:p>
        </p:txBody>
      </p:sp>
      <p:sp>
        <p:nvSpPr>
          <p:cNvPr id="64515" name="TextBox 3"/>
          <p:cNvSpPr txBox="1">
            <a:spLocks noChangeArrowheads="1"/>
          </p:cNvSpPr>
          <p:nvPr/>
        </p:nvSpPr>
        <p:spPr bwMode="auto">
          <a:xfrm>
            <a:off x="6156325" y="0"/>
            <a:ext cx="3016250" cy="369888"/>
          </a:xfrm>
          <a:prstGeom prst="rect">
            <a:avLst/>
          </a:prstGeom>
          <a:noFill/>
          <a:ln w="9525">
            <a:noFill/>
            <a:miter lim="800000"/>
            <a:headEnd/>
            <a:tailEnd/>
          </a:ln>
        </p:spPr>
        <p:txBody>
          <a:bodyPr>
            <a:spAutoFit/>
          </a:bodyPr>
          <a:lstStyle/>
          <a:p>
            <a:r>
              <a:rPr lang="en-US">
                <a:solidFill>
                  <a:schemeClr val="bg1"/>
                </a:solidFill>
              </a:rPr>
              <a:t>Speaker: George McKibbon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Content Placeholder 2"/>
          <p:cNvSpPr>
            <a:spLocks noGrp="1"/>
          </p:cNvSpPr>
          <p:nvPr>
            <p:ph idx="1"/>
          </p:nvPr>
        </p:nvSpPr>
        <p:spPr>
          <a:xfrm>
            <a:off x="468313" y="1052513"/>
            <a:ext cx="8229600" cy="4525962"/>
          </a:xfrm>
        </p:spPr>
        <p:txBody>
          <a:bodyPr/>
          <a:lstStyle/>
          <a:p>
            <a:pPr algn="ctr">
              <a:buFontTx/>
              <a:buNone/>
            </a:pPr>
            <a:endParaRPr lang="en-CA" sz="4800" b="1" smtClean="0">
              <a:solidFill>
                <a:srgbClr val="FFC000"/>
              </a:solidFill>
            </a:endParaRPr>
          </a:p>
          <a:p>
            <a:pPr algn="ctr">
              <a:buFontTx/>
              <a:buNone/>
            </a:pPr>
            <a:r>
              <a:rPr lang="en-CA" sz="4800" b="1" smtClean="0">
                <a:solidFill>
                  <a:srgbClr val="FFC000"/>
                </a:solidFill>
              </a:rPr>
              <a:t>PART 6: </a:t>
            </a:r>
          </a:p>
          <a:p>
            <a:pPr algn="ctr">
              <a:buFontTx/>
              <a:buNone/>
            </a:pPr>
            <a:r>
              <a:rPr lang="en-CA" sz="4800" b="1" smtClean="0">
                <a:solidFill>
                  <a:srgbClr val="FFC000"/>
                </a:solidFill>
              </a:rPr>
              <a:t>The Role of Public Health</a:t>
            </a:r>
          </a:p>
          <a:p>
            <a:pPr algn="ctr">
              <a:buFontTx/>
              <a:buNone/>
            </a:pPr>
            <a:endParaRPr lang="en-CA" sz="2800" b="1" smtClean="0">
              <a:solidFill>
                <a:srgbClr val="FFFFFF"/>
              </a:solidFill>
            </a:endParaRPr>
          </a:p>
          <a:p>
            <a:pPr>
              <a:buFontTx/>
              <a:buNone/>
            </a:pPr>
            <a:r>
              <a:rPr lang="en-CA" sz="2800" b="1" smtClean="0">
                <a:solidFill>
                  <a:srgbClr val="FFFFFF"/>
                </a:solidFill>
              </a:rPr>
              <a:t>    We will come back to this…</a:t>
            </a:r>
            <a:endParaRPr lang="en-CA" sz="2800" smtClean="0">
              <a:solidFill>
                <a:srgbClr val="FFFFFF"/>
              </a:solidFill>
            </a:endParaRPr>
          </a:p>
          <a:p>
            <a:endParaRPr lang="en-CA" smtClean="0"/>
          </a:p>
        </p:txBody>
      </p:sp>
      <p:sp>
        <p:nvSpPr>
          <p:cNvPr id="65538" name="TextBox 2"/>
          <p:cNvSpPr txBox="1">
            <a:spLocks noChangeArrowheads="1"/>
          </p:cNvSpPr>
          <p:nvPr/>
        </p:nvSpPr>
        <p:spPr bwMode="auto">
          <a:xfrm>
            <a:off x="6156325" y="0"/>
            <a:ext cx="3016250"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Content Placeholder 2"/>
          <p:cNvSpPr>
            <a:spLocks noGrp="1"/>
          </p:cNvSpPr>
          <p:nvPr>
            <p:ph idx="1"/>
          </p:nvPr>
        </p:nvSpPr>
        <p:spPr>
          <a:xfrm>
            <a:off x="468313" y="1052513"/>
            <a:ext cx="8229600" cy="3024187"/>
          </a:xfrm>
        </p:spPr>
        <p:txBody>
          <a:bodyPr/>
          <a:lstStyle/>
          <a:p>
            <a:pPr algn="ctr">
              <a:buFontTx/>
              <a:buNone/>
            </a:pPr>
            <a:endParaRPr lang="en-CA" sz="4800" b="1" smtClean="0">
              <a:solidFill>
                <a:srgbClr val="FFC000"/>
              </a:solidFill>
            </a:endParaRPr>
          </a:p>
          <a:p>
            <a:pPr algn="ctr">
              <a:buFontTx/>
              <a:buNone/>
            </a:pPr>
            <a:r>
              <a:rPr lang="en-CA" sz="4800" b="1" smtClean="0">
                <a:solidFill>
                  <a:srgbClr val="FFC000"/>
                </a:solidFill>
              </a:rPr>
              <a:t>Communications and Outreach</a:t>
            </a:r>
            <a:endParaRPr lang="en-CA" sz="4800" smtClean="0">
              <a:solidFill>
                <a:srgbClr val="FFC000"/>
              </a:solidFill>
            </a:endParaRPr>
          </a:p>
          <a:p>
            <a:endParaRPr lang="en-CA" smtClean="0"/>
          </a:p>
        </p:txBody>
      </p:sp>
      <p:sp>
        <p:nvSpPr>
          <p:cNvPr id="66562" name="Content Placeholder 2"/>
          <p:cNvSpPr txBox="1">
            <a:spLocks/>
          </p:cNvSpPr>
          <p:nvPr/>
        </p:nvSpPr>
        <p:spPr bwMode="auto">
          <a:xfrm>
            <a:off x="457200" y="3789363"/>
            <a:ext cx="8435975" cy="2336800"/>
          </a:xfrm>
          <a:prstGeom prst="rect">
            <a:avLst/>
          </a:prstGeom>
          <a:noFill/>
          <a:ln w="9525">
            <a:noFill/>
            <a:miter lim="800000"/>
            <a:headEnd/>
            <a:tailEnd/>
          </a:ln>
        </p:spPr>
        <p:txBody>
          <a:bodyPr/>
          <a:lstStyle/>
          <a:p>
            <a:pPr algn="ctr" eaLnBrk="0" hangingPunct="0">
              <a:spcBef>
                <a:spcPct val="20000"/>
              </a:spcBef>
            </a:pPr>
            <a:endParaRPr lang="en-US" sz="3200">
              <a:solidFill>
                <a:schemeClr val="bg1"/>
              </a:solidFill>
            </a:endParaRPr>
          </a:p>
        </p:txBody>
      </p:sp>
      <p:sp>
        <p:nvSpPr>
          <p:cNvPr id="66563" name="TextBox 4"/>
          <p:cNvSpPr txBox="1">
            <a:spLocks noChangeArrowheads="1"/>
          </p:cNvSpPr>
          <p:nvPr/>
        </p:nvSpPr>
        <p:spPr bwMode="auto">
          <a:xfrm>
            <a:off x="6516688" y="0"/>
            <a:ext cx="2655887" cy="369888"/>
          </a:xfrm>
          <a:prstGeom prst="rect">
            <a:avLst/>
          </a:prstGeom>
          <a:noFill/>
          <a:ln w="9525">
            <a:noFill/>
            <a:miter lim="800000"/>
            <a:headEnd/>
            <a:tailEnd/>
          </a:ln>
        </p:spPr>
        <p:txBody>
          <a:bodyPr>
            <a:spAutoFit/>
          </a:bodyPr>
          <a:lstStyle/>
          <a:p>
            <a:r>
              <a:rPr lang="en-US">
                <a:solidFill>
                  <a:schemeClr val="bg1"/>
                </a:solidFill>
              </a:rPr>
              <a:t>Speaker: Mitchell Beer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437"/>
          </a:xfrm>
        </p:spPr>
        <p:txBody>
          <a:bodyPr>
            <a:normAutofit fontScale="90000"/>
          </a:bodyPr>
          <a:lstStyle/>
          <a:p>
            <a:pPr>
              <a:defRPr/>
            </a:pPr>
            <a:r>
              <a:rPr lang="en-CA" dirty="0" smtClean="0">
                <a:solidFill>
                  <a:srgbClr val="FFC000"/>
                </a:solidFill>
              </a:rPr>
              <a:t>Communications and Outreach</a:t>
            </a:r>
            <a:endParaRPr lang="en-CA" dirty="0">
              <a:solidFill>
                <a:srgbClr val="FFC000"/>
              </a:solidFill>
            </a:endParaRPr>
          </a:p>
        </p:txBody>
      </p:sp>
      <p:sp>
        <p:nvSpPr>
          <p:cNvPr id="3" name="Content Placeholder 2"/>
          <p:cNvSpPr>
            <a:spLocks noGrp="1"/>
          </p:cNvSpPr>
          <p:nvPr>
            <p:ph idx="1"/>
          </p:nvPr>
        </p:nvSpPr>
        <p:spPr>
          <a:xfrm>
            <a:off x="395288" y="1196975"/>
            <a:ext cx="8229600" cy="5256213"/>
          </a:xfrm>
        </p:spPr>
        <p:txBody>
          <a:bodyPr>
            <a:normAutofit/>
          </a:bodyPr>
          <a:lstStyle/>
          <a:p>
            <a:pPr marL="342900" lvl="1" indent="-342900">
              <a:buFontTx/>
              <a:buNone/>
              <a:defRPr/>
            </a:pPr>
            <a:r>
              <a:rPr lang="en-CA" b="1" dirty="0" smtClean="0">
                <a:solidFill>
                  <a:srgbClr val="FFC000"/>
                </a:solidFill>
              </a:rPr>
              <a:t>Reaching out to public health professionals:</a:t>
            </a:r>
          </a:p>
          <a:p>
            <a:pPr lvl="1">
              <a:buFont typeface="Arial"/>
              <a:buChar char="•"/>
              <a:defRPr/>
            </a:pPr>
            <a:r>
              <a:rPr lang="en-CA" i="1" dirty="0" smtClean="0"/>
              <a:t>As a direct audience</a:t>
            </a:r>
            <a:r>
              <a:rPr lang="en-CA" dirty="0" smtClean="0"/>
              <a:t> to</a:t>
            </a:r>
            <a:br>
              <a:rPr lang="en-CA" dirty="0" smtClean="0"/>
            </a:br>
            <a:r>
              <a:rPr lang="en-CA" dirty="0" smtClean="0"/>
              <a:t>build recognition</a:t>
            </a:r>
            <a:r>
              <a:rPr lang="en-CA" dirty="0"/>
              <a:t> </a:t>
            </a:r>
            <a:r>
              <a:rPr lang="en-CA" dirty="0" smtClean="0"/>
              <a:t>of the </a:t>
            </a:r>
            <a:br>
              <a:rPr lang="en-CA" dirty="0" smtClean="0"/>
            </a:br>
            <a:r>
              <a:rPr lang="en-CA" dirty="0" smtClean="0"/>
              <a:t>ecological determinants of </a:t>
            </a:r>
            <a:br>
              <a:rPr lang="en-CA" dirty="0" smtClean="0"/>
            </a:br>
            <a:r>
              <a:rPr lang="en-CA" dirty="0" smtClean="0"/>
              <a:t>health</a:t>
            </a:r>
          </a:p>
          <a:p>
            <a:pPr lvl="1">
              <a:buFont typeface="Arial"/>
              <a:buChar char="•"/>
              <a:defRPr/>
            </a:pPr>
            <a:r>
              <a:rPr lang="en-CA" i="1" dirty="0" smtClean="0"/>
              <a:t>As community leaders </a:t>
            </a:r>
            <a:r>
              <a:rPr lang="en-CA" dirty="0" smtClean="0"/>
              <a:t/>
            </a:r>
            <a:br>
              <a:rPr lang="en-CA" dirty="0" smtClean="0"/>
            </a:br>
            <a:r>
              <a:rPr lang="en-CA" dirty="0" smtClean="0"/>
              <a:t>with the ability to</a:t>
            </a:r>
          </a:p>
          <a:p>
            <a:pPr lvl="2">
              <a:buFont typeface="Arial"/>
              <a:buChar char="•"/>
              <a:defRPr/>
            </a:pPr>
            <a:r>
              <a:rPr lang="en-CA" i="1" dirty="0" smtClean="0"/>
              <a:t>Raise public </a:t>
            </a:r>
            <a:br>
              <a:rPr lang="en-CA" i="1" dirty="0" smtClean="0"/>
            </a:br>
            <a:r>
              <a:rPr lang="en-CA" i="1" dirty="0" smtClean="0"/>
              <a:t>awareness </a:t>
            </a:r>
          </a:p>
          <a:p>
            <a:pPr lvl="2">
              <a:buFont typeface="Arial"/>
              <a:buChar char="•"/>
              <a:defRPr/>
            </a:pPr>
            <a:r>
              <a:rPr lang="en-CA" i="1" dirty="0" smtClean="0"/>
              <a:t>Build momentum </a:t>
            </a:r>
            <a:br>
              <a:rPr lang="en-CA" i="1" dirty="0" smtClean="0"/>
            </a:br>
            <a:r>
              <a:rPr lang="en-CA" i="1" dirty="0" smtClean="0"/>
              <a:t>for local action</a:t>
            </a:r>
          </a:p>
        </p:txBody>
      </p:sp>
      <p:pic>
        <p:nvPicPr>
          <p:cNvPr id="67587" name="Picture 4" descr="320px-Protests_against_prorogation_in_Ottawa.jpg"/>
          <p:cNvPicPr>
            <a:picLocks noChangeAspect="1"/>
          </p:cNvPicPr>
          <p:nvPr/>
        </p:nvPicPr>
        <p:blipFill>
          <a:blip r:embed="rId2" cstate="print"/>
          <a:srcRect/>
          <a:stretch>
            <a:fillRect/>
          </a:stretch>
        </p:blipFill>
        <p:spPr bwMode="auto">
          <a:xfrm>
            <a:off x="4824413" y="3716338"/>
            <a:ext cx="3060700" cy="2038350"/>
          </a:xfrm>
          <a:prstGeom prst="rect">
            <a:avLst/>
          </a:prstGeom>
          <a:noFill/>
          <a:ln w="9525">
            <a:noFill/>
            <a:miter lim="800000"/>
            <a:headEnd/>
            <a:tailEnd/>
          </a:ln>
        </p:spPr>
      </p:pic>
      <p:sp>
        <p:nvSpPr>
          <p:cNvPr id="67588" name="TextBox 5"/>
          <p:cNvSpPr txBox="1">
            <a:spLocks noChangeArrowheads="1"/>
          </p:cNvSpPr>
          <p:nvPr/>
        </p:nvSpPr>
        <p:spPr bwMode="auto">
          <a:xfrm>
            <a:off x="4716463" y="5732463"/>
            <a:ext cx="2879725" cy="554037"/>
          </a:xfrm>
          <a:prstGeom prst="rect">
            <a:avLst/>
          </a:prstGeom>
          <a:noFill/>
          <a:ln w="9525">
            <a:noFill/>
            <a:miter lim="800000"/>
            <a:headEnd/>
            <a:tailEnd/>
          </a:ln>
        </p:spPr>
        <p:txBody>
          <a:bodyPr>
            <a:spAutoFit/>
          </a:bodyPr>
          <a:lstStyle/>
          <a:p>
            <a:pPr marL="0" lvl="2"/>
            <a:r>
              <a:rPr lang="en-CA" sz="1200" i="1">
                <a:solidFill>
                  <a:schemeClr val="bg1"/>
                </a:solidFill>
              </a:rPr>
              <a:t>Photo: Michelle Tribe via Wikimedia</a:t>
            </a:r>
          </a:p>
          <a:p>
            <a:endParaRPr lang="en-US"/>
          </a:p>
        </p:txBody>
      </p:sp>
      <p:sp>
        <p:nvSpPr>
          <p:cNvPr id="67589" name="TextBox 6"/>
          <p:cNvSpPr txBox="1">
            <a:spLocks noChangeArrowheads="1"/>
          </p:cNvSpPr>
          <p:nvPr/>
        </p:nvSpPr>
        <p:spPr bwMode="auto">
          <a:xfrm>
            <a:off x="6084888" y="1701800"/>
            <a:ext cx="2879725" cy="647700"/>
          </a:xfrm>
          <a:prstGeom prst="rect">
            <a:avLst/>
          </a:prstGeom>
          <a:noFill/>
          <a:ln w="9525">
            <a:noFill/>
            <a:miter lim="800000"/>
            <a:headEnd/>
            <a:tailEnd/>
          </a:ln>
        </p:spPr>
        <p:txBody>
          <a:bodyPr>
            <a:spAutoFit/>
          </a:bodyPr>
          <a:lstStyle/>
          <a:p>
            <a:pPr marL="0" lvl="2"/>
            <a:r>
              <a:rPr lang="en-CA" i="1"/>
              <a:t> </a:t>
            </a:r>
            <a:r>
              <a:rPr lang="en-CA" sz="1200" i="1">
                <a:solidFill>
                  <a:schemeClr val="bg1"/>
                </a:solidFill>
              </a:rPr>
              <a:t>Photo: Locust Projects via Wikimedia</a:t>
            </a:r>
          </a:p>
          <a:p>
            <a:endParaRPr lang="en-US"/>
          </a:p>
        </p:txBody>
      </p:sp>
      <p:pic>
        <p:nvPicPr>
          <p:cNvPr id="67590" name="Picture 3" descr="Roundtable_Discussion.jpg"/>
          <p:cNvPicPr>
            <a:picLocks noChangeAspect="1"/>
          </p:cNvPicPr>
          <p:nvPr/>
        </p:nvPicPr>
        <p:blipFill>
          <a:blip r:embed="rId3" cstate="print"/>
          <a:srcRect/>
          <a:stretch>
            <a:fillRect/>
          </a:stretch>
        </p:blipFill>
        <p:spPr bwMode="auto">
          <a:xfrm>
            <a:off x="5867400" y="2060575"/>
            <a:ext cx="2952750" cy="1966913"/>
          </a:xfrm>
          <a:prstGeom prst="rect">
            <a:avLst/>
          </a:prstGeom>
          <a:noFill/>
          <a:ln w="9525">
            <a:noFill/>
            <a:miter lim="800000"/>
            <a:headEnd/>
            <a:tailEnd/>
          </a:ln>
        </p:spPr>
      </p:pic>
      <p:sp>
        <p:nvSpPr>
          <p:cNvPr id="67591" name="TextBox 7"/>
          <p:cNvSpPr txBox="1">
            <a:spLocks noChangeArrowheads="1"/>
          </p:cNvSpPr>
          <p:nvPr/>
        </p:nvSpPr>
        <p:spPr bwMode="auto">
          <a:xfrm>
            <a:off x="6516688" y="0"/>
            <a:ext cx="2655887" cy="369888"/>
          </a:xfrm>
          <a:prstGeom prst="rect">
            <a:avLst/>
          </a:prstGeom>
          <a:noFill/>
          <a:ln w="9525">
            <a:noFill/>
            <a:miter lim="800000"/>
            <a:headEnd/>
            <a:tailEnd/>
          </a:ln>
        </p:spPr>
        <p:txBody>
          <a:bodyPr>
            <a:spAutoFit/>
          </a:bodyPr>
          <a:lstStyle/>
          <a:p>
            <a:r>
              <a:rPr lang="en-US">
                <a:solidFill>
                  <a:schemeClr val="bg1"/>
                </a:solidFill>
              </a:rPr>
              <a:t>Speaker: Mitchell Beer</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437"/>
          </a:xfrm>
        </p:spPr>
        <p:txBody>
          <a:bodyPr>
            <a:normAutofit fontScale="90000"/>
          </a:bodyPr>
          <a:lstStyle/>
          <a:p>
            <a:pPr>
              <a:defRPr/>
            </a:pPr>
            <a:r>
              <a:rPr lang="en-CA" dirty="0" smtClean="0">
                <a:solidFill>
                  <a:srgbClr val="FFC000"/>
                </a:solidFill>
              </a:rPr>
              <a:t>Communications and Outreach</a:t>
            </a:r>
            <a:endParaRPr lang="en-CA" dirty="0">
              <a:solidFill>
                <a:srgbClr val="FFC000"/>
              </a:solidFill>
            </a:endParaRPr>
          </a:p>
        </p:txBody>
      </p:sp>
      <p:sp>
        <p:nvSpPr>
          <p:cNvPr id="68610" name="Content Placeholder 2"/>
          <p:cNvSpPr>
            <a:spLocks noGrp="1"/>
          </p:cNvSpPr>
          <p:nvPr>
            <p:ph idx="1"/>
          </p:nvPr>
        </p:nvSpPr>
        <p:spPr>
          <a:xfrm>
            <a:off x="395288" y="1196975"/>
            <a:ext cx="8229600" cy="5256213"/>
          </a:xfrm>
        </p:spPr>
        <p:txBody>
          <a:bodyPr/>
          <a:lstStyle/>
          <a:p>
            <a:pPr marL="342900" lvl="1" indent="-342900">
              <a:buFontTx/>
              <a:buNone/>
            </a:pPr>
            <a:r>
              <a:rPr lang="en-CA" b="1" smtClean="0">
                <a:solidFill>
                  <a:srgbClr val="FFC000"/>
                </a:solidFill>
              </a:rPr>
              <a:t>The point of reference: </a:t>
            </a:r>
            <a:r>
              <a:rPr lang="en-CA" b="1" i="1" smtClean="0">
                <a:solidFill>
                  <a:srgbClr val="FFC000"/>
                </a:solidFill>
              </a:rPr>
              <a:t>Frontline Health</a:t>
            </a:r>
            <a:endParaRPr lang="en-CA" b="1" smtClean="0">
              <a:solidFill>
                <a:srgbClr val="FFC000"/>
              </a:solidFill>
            </a:endParaRPr>
          </a:p>
        </p:txBody>
      </p:sp>
      <p:pic>
        <p:nvPicPr>
          <p:cNvPr id="68611" name="Picture 4" descr="SDH screen shot.png"/>
          <p:cNvPicPr>
            <a:picLocks noChangeAspect="1"/>
          </p:cNvPicPr>
          <p:nvPr/>
        </p:nvPicPr>
        <p:blipFill>
          <a:blip r:embed="rId2" cstate="print"/>
          <a:srcRect l="36742" t="29698" r="18385" b="6232"/>
          <a:stretch>
            <a:fillRect/>
          </a:stretch>
        </p:blipFill>
        <p:spPr bwMode="auto">
          <a:xfrm>
            <a:off x="1990725" y="1773238"/>
            <a:ext cx="5245100" cy="4679950"/>
          </a:xfrm>
          <a:prstGeom prst="rect">
            <a:avLst/>
          </a:prstGeom>
          <a:noFill/>
          <a:ln w="9525">
            <a:noFill/>
            <a:miter lim="800000"/>
            <a:headEnd/>
            <a:tailEnd/>
          </a:ln>
        </p:spPr>
      </p:pic>
      <p:sp>
        <p:nvSpPr>
          <p:cNvPr id="68612" name="TextBox 5"/>
          <p:cNvSpPr txBox="1">
            <a:spLocks noChangeArrowheads="1"/>
          </p:cNvSpPr>
          <p:nvPr/>
        </p:nvSpPr>
        <p:spPr bwMode="auto">
          <a:xfrm>
            <a:off x="6516688" y="0"/>
            <a:ext cx="2655887" cy="369888"/>
          </a:xfrm>
          <a:prstGeom prst="rect">
            <a:avLst/>
          </a:prstGeom>
          <a:noFill/>
          <a:ln w="9525">
            <a:noFill/>
            <a:miter lim="800000"/>
            <a:headEnd/>
            <a:tailEnd/>
          </a:ln>
        </p:spPr>
        <p:txBody>
          <a:bodyPr>
            <a:spAutoFit/>
          </a:bodyPr>
          <a:lstStyle/>
          <a:p>
            <a:r>
              <a:rPr lang="en-US">
                <a:solidFill>
                  <a:schemeClr val="bg1"/>
                </a:solidFill>
              </a:rPr>
              <a:t>Speaker: Mitchell Beer</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437"/>
          </a:xfrm>
        </p:spPr>
        <p:txBody>
          <a:bodyPr>
            <a:normAutofit fontScale="90000"/>
          </a:bodyPr>
          <a:lstStyle/>
          <a:p>
            <a:pPr>
              <a:defRPr/>
            </a:pPr>
            <a:r>
              <a:rPr lang="en-CA" dirty="0" smtClean="0">
                <a:solidFill>
                  <a:srgbClr val="FFC000"/>
                </a:solidFill>
              </a:rPr>
              <a:t>Communications and Outreach</a:t>
            </a:r>
            <a:endParaRPr lang="en-CA" dirty="0">
              <a:solidFill>
                <a:srgbClr val="FFC000"/>
              </a:solidFill>
            </a:endParaRPr>
          </a:p>
        </p:txBody>
      </p:sp>
      <p:sp>
        <p:nvSpPr>
          <p:cNvPr id="69634" name="Content Placeholder 2"/>
          <p:cNvSpPr>
            <a:spLocks noGrp="1"/>
          </p:cNvSpPr>
          <p:nvPr>
            <p:ph idx="1"/>
          </p:nvPr>
        </p:nvSpPr>
        <p:spPr>
          <a:xfrm>
            <a:off x="395288" y="1196975"/>
            <a:ext cx="8229600" cy="5256213"/>
          </a:xfrm>
        </p:spPr>
        <p:txBody>
          <a:bodyPr/>
          <a:lstStyle/>
          <a:p>
            <a:pPr marL="342900" lvl="1" indent="-342900">
              <a:buFontTx/>
              <a:buNone/>
            </a:pPr>
            <a:r>
              <a:rPr lang="en-CA" b="1" smtClean="0">
                <a:solidFill>
                  <a:srgbClr val="FFC000"/>
                </a:solidFill>
              </a:rPr>
              <a:t>The point of reference: </a:t>
            </a:r>
            <a:r>
              <a:rPr lang="en-CA" b="1" i="1" smtClean="0">
                <a:solidFill>
                  <a:srgbClr val="FFC000"/>
                </a:solidFill>
              </a:rPr>
              <a:t>Frontline Health</a:t>
            </a:r>
            <a:endParaRPr lang="en-CA" b="1" smtClean="0">
              <a:solidFill>
                <a:srgbClr val="FFC000"/>
              </a:solidFill>
            </a:endParaRPr>
          </a:p>
        </p:txBody>
      </p:sp>
      <p:pic>
        <p:nvPicPr>
          <p:cNvPr id="69635" name="Picture 5" descr="HealthHappensHereart.jpg"/>
          <p:cNvPicPr>
            <a:picLocks noChangeAspect="1"/>
          </p:cNvPicPr>
          <p:nvPr/>
        </p:nvPicPr>
        <p:blipFill>
          <a:blip r:embed="rId2" cstate="print"/>
          <a:srcRect l="690" t="2165" r="821" b="2698"/>
          <a:stretch>
            <a:fillRect/>
          </a:stretch>
        </p:blipFill>
        <p:spPr bwMode="auto">
          <a:xfrm>
            <a:off x="2195513" y="1822450"/>
            <a:ext cx="4762500" cy="4630738"/>
          </a:xfrm>
          <a:prstGeom prst="rect">
            <a:avLst/>
          </a:prstGeom>
          <a:noFill/>
          <a:ln w="9525">
            <a:noFill/>
            <a:miter lim="800000"/>
            <a:headEnd/>
            <a:tailEnd/>
          </a:ln>
        </p:spPr>
      </p:pic>
      <p:sp>
        <p:nvSpPr>
          <p:cNvPr id="69636" name="TextBox 6"/>
          <p:cNvSpPr txBox="1">
            <a:spLocks noChangeArrowheads="1"/>
          </p:cNvSpPr>
          <p:nvPr/>
        </p:nvSpPr>
        <p:spPr bwMode="auto">
          <a:xfrm>
            <a:off x="2051050" y="6383338"/>
            <a:ext cx="1944688" cy="646112"/>
          </a:xfrm>
          <a:prstGeom prst="rect">
            <a:avLst/>
          </a:prstGeom>
          <a:noFill/>
          <a:ln w="9525">
            <a:noFill/>
            <a:miter lim="800000"/>
            <a:headEnd/>
            <a:tailEnd/>
          </a:ln>
        </p:spPr>
        <p:txBody>
          <a:bodyPr>
            <a:spAutoFit/>
          </a:bodyPr>
          <a:lstStyle/>
          <a:p>
            <a:pPr marL="0" lvl="2"/>
            <a:r>
              <a:rPr lang="en-CA" i="1"/>
              <a:t> </a:t>
            </a:r>
            <a:r>
              <a:rPr lang="en-CA" sz="1200" i="1">
                <a:solidFill>
                  <a:schemeClr val="bg1"/>
                </a:solidFill>
              </a:rPr>
              <a:t> California Endowment</a:t>
            </a:r>
          </a:p>
          <a:p>
            <a:endParaRPr lang="en-US"/>
          </a:p>
        </p:txBody>
      </p:sp>
      <p:sp>
        <p:nvSpPr>
          <p:cNvPr id="69637" name="TextBox 7"/>
          <p:cNvSpPr txBox="1">
            <a:spLocks noChangeArrowheads="1"/>
          </p:cNvSpPr>
          <p:nvPr/>
        </p:nvSpPr>
        <p:spPr bwMode="auto">
          <a:xfrm>
            <a:off x="6516688" y="0"/>
            <a:ext cx="2655887" cy="369888"/>
          </a:xfrm>
          <a:prstGeom prst="rect">
            <a:avLst/>
          </a:prstGeom>
          <a:noFill/>
          <a:ln w="9525">
            <a:noFill/>
            <a:miter lim="800000"/>
            <a:headEnd/>
            <a:tailEnd/>
          </a:ln>
        </p:spPr>
        <p:txBody>
          <a:bodyPr>
            <a:spAutoFit/>
          </a:bodyPr>
          <a:lstStyle/>
          <a:p>
            <a:r>
              <a:rPr lang="en-US">
                <a:solidFill>
                  <a:schemeClr val="bg1"/>
                </a:solidFill>
              </a:rPr>
              <a:t>Speaker: Mitchell Beer</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437"/>
          </a:xfrm>
        </p:spPr>
        <p:txBody>
          <a:bodyPr>
            <a:normAutofit fontScale="90000"/>
          </a:bodyPr>
          <a:lstStyle/>
          <a:p>
            <a:pPr>
              <a:defRPr/>
            </a:pPr>
            <a:r>
              <a:rPr lang="en-CA" dirty="0" smtClean="0">
                <a:solidFill>
                  <a:srgbClr val="FFC000"/>
                </a:solidFill>
              </a:rPr>
              <a:t>Communications and Outreach</a:t>
            </a:r>
            <a:endParaRPr lang="en-CA" dirty="0">
              <a:solidFill>
                <a:srgbClr val="FFC000"/>
              </a:solidFill>
            </a:endParaRPr>
          </a:p>
        </p:txBody>
      </p:sp>
      <p:sp>
        <p:nvSpPr>
          <p:cNvPr id="3" name="Content Placeholder 2"/>
          <p:cNvSpPr>
            <a:spLocks noGrp="1"/>
          </p:cNvSpPr>
          <p:nvPr>
            <p:ph idx="1"/>
          </p:nvPr>
        </p:nvSpPr>
        <p:spPr>
          <a:xfrm>
            <a:off x="395288" y="1196975"/>
            <a:ext cx="8229600" cy="5256213"/>
          </a:xfrm>
        </p:spPr>
        <p:txBody>
          <a:bodyPr>
            <a:normAutofit/>
          </a:bodyPr>
          <a:lstStyle/>
          <a:p>
            <a:pPr marL="342900" lvl="1" indent="-342900">
              <a:buFontTx/>
              <a:buNone/>
              <a:defRPr/>
            </a:pPr>
            <a:r>
              <a:rPr lang="en-CA" b="1" dirty="0" smtClean="0">
                <a:solidFill>
                  <a:srgbClr val="FFC000"/>
                </a:solidFill>
              </a:rPr>
              <a:t>Basic campaign elements</a:t>
            </a:r>
          </a:p>
          <a:p>
            <a:pPr marL="342900" lvl="1" indent="-342900">
              <a:buFontTx/>
              <a:buNone/>
              <a:defRPr/>
            </a:pPr>
            <a:endParaRPr lang="en-CA" sz="800" b="1" dirty="0" smtClean="0">
              <a:solidFill>
                <a:srgbClr val="FFC000"/>
              </a:solidFill>
            </a:endParaRPr>
          </a:p>
          <a:p>
            <a:pPr lvl="1">
              <a:lnSpc>
                <a:spcPct val="110000"/>
              </a:lnSpc>
              <a:buFont typeface="Arial"/>
              <a:buChar char="•"/>
              <a:defRPr/>
            </a:pPr>
            <a:r>
              <a:rPr lang="en-CA" i="1" dirty="0" smtClean="0"/>
              <a:t>Website</a:t>
            </a:r>
          </a:p>
          <a:p>
            <a:pPr lvl="1">
              <a:lnSpc>
                <a:spcPct val="110000"/>
              </a:lnSpc>
              <a:buFont typeface="Arial"/>
              <a:buChar char="•"/>
              <a:defRPr/>
            </a:pPr>
            <a:r>
              <a:rPr lang="en-CA" i="1" dirty="0" smtClean="0"/>
              <a:t>Social media release for Working Group report</a:t>
            </a:r>
          </a:p>
          <a:p>
            <a:pPr lvl="2">
              <a:lnSpc>
                <a:spcPct val="110000"/>
              </a:lnSpc>
              <a:buFont typeface="Arial"/>
              <a:buChar char="•"/>
              <a:defRPr/>
            </a:pPr>
            <a:r>
              <a:rPr lang="en-CA" i="1" dirty="0" smtClean="0"/>
              <a:t>Twitter</a:t>
            </a:r>
          </a:p>
          <a:p>
            <a:pPr lvl="2">
              <a:lnSpc>
                <a:spcPct val="110000"/>
              </a:lnSpc>
              <a:buFont typeface="Arial"/>
              <a:buChar char="•"/>
              <a:defRPr/>
            </a:pPr>
            <a:r>
              <a:rPr lang="en-CA" i="1" dirty="0" smtClean="0"/>
              <a:t>Facebook</a:t>
            </a:r>
          </a:p>
          <a:p>
            <a:pPr lvl="2">
              <a:lnSpc>
                <a:spcPct val="110000"/>
              </a:lnSpc>
              <a:buFont typeface="Arial"/>
              <a:buChar char="•"/>
              <a:defRPr/>
            </a:pPr>
            <a:r>
              <a:rPr lang="en-CA" i="1" dirty="0" smtClean="0"/>
              <a:t>Blog as the fulcrum</a:t>
            </a:r>
          </a:p>
          <a:p>
            <a:pPr lvl="1">
              <a:lnSpc>
                <a:spcPct val="110000"/>
              </a:lnSpc>
              <a:buFont typeface="Arial"/>
              <a:buChar char="•"/>
              <a:defRPr/>
            </a:pPr>
            <a:r>
              <a:rPr lang="en-CA" i="1" dirty="0" smtClean="0"/>
              <a:t>Opinion leader campaign</a:t>
            </a:r>
          </a:p>
          <a:p>
            <a:pPr lvl="2">
              <a:buFont typeface="Arial"/>
              <a:buChar char="•"/>
              <a:defRPr/>
            </a:pPr>
            <a:endParaRPr lang="en-CA" i="1" dirty="0"/>
          </a:p>
        </p:txBody>
      </p:sp>
      <p:sp>
        <p:nvSpPr>
          <p:cNvPr id="70659" name="TextBox 3"/>
          <p:cNvSpPr txBox="1">
            <a:spLocks noChangeArrowheads="1"/>
          </p:cNvSpPr>
          <p:nvPr/>
        </p:nvSpPr>
        <p:spPr bwMode="auto">
          <a:xfrm>
            <a:off x="6516688" y="0"/>
            <a:ext cx="2655887" cy="369888"/>
          </a:xfrm>
          <a:prstGeom prst="rect">
            <a:avLst/>
          </a:prstGeom>
          <a:noFill/>
          <a:ln w="9525">
            <a:noFill/>
            <a:miter lim="800000"/>
            <a:headEnd/>
            <a:tailEnd/>
          </a:ln>
        </p:spPr>
        <p:txBody>
          <a:bodyPr>
            <a:spAutoFit/>
          </a:bodyPr>
          <a:lstStyle/>
          <a:p>
            <a:r>
              <a:rPr lang="en-US">
                <a:solidFill>
                  <a:schemeClr val="bg1"/>
                </a:solidFill>
              </a:rPr>
              <a:t>Speaker: Mitchell Beer</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437"/>
          </a:xfrm>
        </p:spPr>
        <p:txBody>
          <a:bodyPr>
            <a:normAutofit fontScale="90000"/>
          </a:bodyPr>
          <a:lstStyle/>
          <a:p>
            <a:pPr>
              <a:defRPr/>
            </a:pPr>
            <a:r>
              <a:rPr lang="en-CA" dirty="0" smtClean="0">
                <a:solidFill>
                  <a:srgbClr val="FFC000"/>
                </a:solidFill>
              </a:rPr>
              <a:t>Communications and Outreach</a:t>
            </a:r>
            <a:endParaRPr lang="en-CA" dirty="0">
              <a:solidFill>
                <a:srgbClr val="FFC000"/>
              </a:solidFill>
            </a:endParaRPr>
          </a:p>
        </p:txBody>
      </p:sp>
      <p:sp>
        <p:nvSpPr>
          <p:cNvPr id="71682" name="Content Placeholder 2"/>
          <p:cNvSpPr>
            <a:spLocks noGrp="1"/>
          </p:cNvSpPr>
          <p:nvPr>
            <p:ph idx="1"/>
          </p:nvPr>
        </p:nvSpPr>
        <p:spPr>
          <a:xfrm>
            <a:off x="250825" y="1196975"/>
            <a:ext cx="8229600" cy="5256213"/>
          </a:xfrm>
        </p:spPr>
        <p:txBody>
          <a:bodyPr/>
          <a:lstStyle/>
          <a:p>
            <a:pPr marL="342900" lvl="1" indent="-342900">
              <a:buFontTx/>
              <a:buNone/>
            </a:pPr>
            <a:r>
              <a:rPr lang="en-CA" b="1" smtClean="0">
                <a:solidFill>
                  <a:srgbClr val="FFC000"/>
                </a:solidFill>
              </a:rPr>
              <a:t>Blog as the fulcrum</a:t>
            </a:r>
          </a:p>
        </p:txBody>
      </p:sp>
      <p:sp>
        <p:nvSpPr>
          <p:cNvPr id="71683" name="TextBox 5"/>
          <p:cNvSpPr txBox="1">
            <a:spLocks noChangeArrowheads="1"/>
          </p:cNvSpPr>
          <p:nvPr/>
        </p:nvSpPr>
        <p:spPr bwMode="auto">
          <a:xfrm>
            <a:off x="1258888" y="5508625"/>
            <a:ext cx="2881312" cy="368300"/>
          </a:xfrm>
          <a:prstGeom prst="rect">
            <a:avLst/>
          </a:prstGeom>
          <a:noFill/>
          <a:ln w="9525">
            <a:noFill/>
            <a:miter lim="800000"/>
            <a:headEnd/>
            <a:tailEnd/>
          </a:ln>
        </p:spPr>
        <p:txBody>
          <a:bodyPr>
            <a:spAutoFit/>
          </a:bodyPr>
          <a:lstStyle/>
          <a:p>
            <a:pPr marL="0" lvl="2"/>
            <a:r>
              <a:rPr lang="en-CA" i="1"/>
              <a:t> </a:t>
            </a:r>
            <a:r>
              <a:rPr lang="en-CA" sz="1200" i="1">
                <a:solidFill>
                  <a:schemeClr val="bg1"/>
                </a:solidFill>
              </a:rPr>
              <a:t>Graphic: Smarter Shift</a:t>
            </a:r>
            <a:endParaRPr lang="en-US"/>
          </a:p>
        </p:txBody>
      </p:sp>
      <p:graphicFrame>
        <p:nvGraphicFramePr>
          <p:cNvPr id="4" name="Diagram 3"/>
          <p:cNvGraphicFramePr/>
          <p:nvPr/>
        </p:nvGraphicFramePr>
        <p:xfrm>
          <a:off x="741983" y="1597248"/>
          <a:ext cx="770485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685" name="TextBox 6"/>
          <p:cNvSpPr txBox="1">
            <a:spLocks noChangeArrowheads="1"/>
          </p:cNvSpPr>
          <p:nvPr/>
        </p:nvSpPr>
        <p:spPr bwMode="auto">
          <a:xfrm>
            <a:off x="6516688" y="0"/>
            <a:ext cx="2655887" cy="369888"/>
          </a:xfrm>
          <a:prstGeom prst="rect">
            <a:avLst/>
          </a:prstGeom>
          <a:noFill/>
          <a:ln w="9525">
            <a:noFill/>
            <a:miter lim="800000"/>
            <a:headEnd/>
            <a:tailEnd/>
          </a:ln>
        </p:spPr>
        <p:txBody>
          <a:bodyPr>
            <a:spAutoFit/>
          </a:bodyPr>
          <a:lstStyle/>
          <a:p>
            <a:r>
              <a:rPr lang="en-US">
                <a:solidFill>
                  <a:schemeClr val="bg1"/>
                </a:solidFill>
              </a:rPr>
              <a:t>Speaker: Mitchell Beer</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437"/>
          </a:xfrm>
        </p:spPr>
        <p:txBody>
          <a:bodyPr>
            <a:normAutofit fontScale="90000"/>
          </a:bodyPr>
          <a:lstStyle/>
          <a:p>
            <a:pPr>
              <a:defRPr/>
            </a:pPr>
            <a:r>
              <a:rPr lang="en-CA" dirty="0" smtClean="0">
                <a:solidFill>
                  <a:srgbClr val="FFC000"/>
                </a:solidFill>
              </a:rPr>
              <a:t>Communications and Outreach</a:t>
            </a:r>
            <a:endParaRPr lang="en-CA" dirty="0">
              <a:solidFill>
                <a:srgbClr val="FFC000"/>
              </a:solidFill>
            </a:endParaRPr>
          </a:p>
        </p:txBody>
      </p:sp>
      <p:sp>
        <p:nvSpPr>
          <p:cNvPr id="3" name="Content Placeholder 2"/>
          <p:cNvSpPr>
            <a:spLocks noGrp="1"/>
          </p:cNvSpPr>
          <p:nvPr>
            <p:ph idx="1"/>
          </p:nvPr>
        </p:nvSpPr>
        <p:spPr>
          <a:xfrm>
            <a:off x="395288" y="1196975"/>
            <a:ext cx="8229600" cy="5256213"/>
          </a:xfrm>
        </p:spPr>
        <p:txBody>
          <a:bodyPr>
            <a:normAutofit/>
          </a:bodyPr>
          <a:lstStyle/>
          <a:p>
            <a:pPr marL="342900" lvl="1" indent="-342900">
              <a:buFontTx/>
              <a:buNone/>
              <a:defRPr/>
            </a:pPr>
            <a:r>
              <a:rPr lang="en-CA" b="1" dirty="0" smtClean="0">
                <a:solidFill>
                  <a:srgbClr val="FFC000"/>
                </a:solidFill>
              </a:rPr>
              <a:t>Communications toolbox</a:t>
            </a:r>
          </a:p>
          <a:p>
            <a:pPr marL="342900" lvl="1" indent="-342900">
              <a:buFontTx/>
              <a:buNone/>
              <a:defRPr/>
            </a:pPr>
            <a:endParaRPr lang="en-CA" sz="800" b="1" dirty="0" smtClean="0">
              <a:solidFill>
                <a:srgbClr val="FFC000"/>
              </a:solidFill>
            </a:endParaRPr>
          </a:p>
          <a:p>
            <a:pPr marL="342900" lvl="1" indent="-342900">
              <a:buFontTx/>
              <a:buNone/>
              <a:defRPr/>
            </a:pPr>
            <a:endParaRPr lang="en-CA" sz="800" b="1" dirty="0">
              <a:solidFill>
                <a:srgbClr val="FFC000"/>
              </a:solidFill>
            </a:endParaRPr>
          </a:p>
          <a:p>
            <a:pPr marL="342900" lvl="1" indent="-342900">
              <a:buFontTx/>
              <a:buNone/>
              <a:defRPr/>
            </a:pPr>
            <a:endParaRPr lang="en-CA" sz="800" b="1" dirty="0" smtClean="0">
              <a:solidFill>
                <a:srgbClr val="FFC000"/>
              </a:solidFill>
            </a:endParaRPr>
          </a:p>
          <a:p>
            <a:pPr marL="342900" lvl="1" indent="-342900">
              <a:buFontTx/>
              <a:buNone/>
              <a:defRPr/>
            </a:pPr>
            <a:endParaRPr lang="en-CA" sz="800" b="1" dirty="0">
              <a:solidFill>
                <a:srgbClr val="FFC000"/>
              </a:solidFill>
            </a:endParaRPr>
          </a:p>
          <a:p>
            <a:pPr marL="342900" lvl="1" indent="-342900">
              <a:buFontTx/>
              <a:buNone/>
              <a:defRPr/>
            </a:pPr>
            <a:endParaRPr lang="en-CA" sz="800" b="1" dirty="0" smtClean="0">
              <a:solidFill>
                <a:srgbClr val="FFC000"/>
              </a:solidFill>
            </a:endParaRPr>
          </a:p>
          <a:p>
            <a:pPr lvl="1">
              <a:buFont typeface="Arial"/>
              <a:buChar char="•"/>
              <a:defRPr/>
            </a:pPr>
            <a:r>
              <a:rPr lang="en-CA" dirty="0" smtClean="0"/>
              <a:t>Funding proposal</a:t>
            </a:r>
          </a:p>
          <a:p>
            <a:pPr lvl="1">
              <a:buFont typeface="Arial"/>
              <a:buChar char="•"/>
              <a:defRPr/>
            </a:pPr>
            <a:endParaRPr lang="en-CA" dirty="0" smtClean="0"/>
          </a:p>
          <a:p>
            <a:pPr lvl="1">
              <a:buFont typeface="Arial"/>
              <a:buChar char="•"/>
              <a:defRPr/>
            </a:pPr>
            <a:endParaRPr lang="en-CA" sz="800" dirty="0" smtClean="0"/>
          </a:p>
          <a:p>
            <a:pPr lvl="1">
              <a:buFont typeface="Arial"/>
              <a:buChar char="•"/>
              <a:defRPr/>
            </a:pPr>
            <a:r>
              <a:rPr lang="en-CA" i="1" dirty="0" smtClean="0"/>
              <a:t>Input from CPHA </a:t>
            </a:r>
            <a:br>
              <a:rPr lang="en-CA" i="1" dirty="0" smtClean="0"/>
            </a:br>
            <a:r>
              <a:rPr lang="en-CA" i="1" dirty="0" smtClean="0"/>
              <a:t>members</a:t>
            </a:r>
          </a:p>
          <a:p>
            <a:pPr marL="457200" lvl="1" indent="0">
              <a:buFontTx/>
              <a:buNone/>
              <a:defRPr/>
            </a:pPr>
            <a:endParaRPr lang="en-CA" b="1" dirty="0" smtClean="0"/>
          </a:p>
        </p:txBody>
      </p:sp>
      <p:sp>
        <p:nvSpPr>
          <p:cNvPr id="72707" name="TextBox 4"/>
          <p:cNvSpPr txBox="1">
            <a:spLocks noChangeArrowheads="1"/>
          </p:cNvSpPr>
          <p:nvPr/>
        </p:nvSpPr>
        <p:spPr bwMode="auto">
          <a:xfrm>
            <a:off x="4284663" y="5373688"/>
            <a:ext cx="2879725" cy="554037"/>
          </a:xfrm>
          <a:prstGeom prst="rect">
            <a:avLst/>
          </a:prstGeom>
          <a:noFill/>
          <a:ln w="9525">
            <a:noFill/>
            <a:miter lim="800000"/>
            <a:headEnd/>
            <a:tailEnd/>
          </a:ln>
        </p:spPr>
        <p:txBody>
          <a:bodyPr>
            <a:spAutoFit/>
          </a:bodyPr>
          <a:lstStyle/>
          <a:p>
            <a:pPr marL="0" lvl="2"/>
            <a:r>
              <a:rPr lang="en-CA" i="1"/>
              <a:t> </a:t>
            </a:r>
            <a:r>
              <a:rPr lang="en-CA" sz="1200" i="1">
                <a:solidFill>
                  <a:schemeClr val="bg1"/>
                </a:solidFill>
              </a:rPr>
              <a:t>Photo: Tanemori (Hatena Ftolife) [CC-BY-2.1-jp] via Wikimedia Commons</a:t>
            </a:r>
            <a:endParaRPr lang="en-US"/>
          </a:p>
        </p:txBody>
      </p:sp>
      <p:pic>
        <p:nvPicPr>
          <p:cNvPr id="72708" name="Picture 5" descr="Toolbox_icon.jpg"/>
          <p:cNvPicPr>
            <a:picLocks noChangeAspect="1"/>
          </p:cNvPicPr>
          <p:nvPr/>
        </p:nvPicPr>
        <p:blipFill>
          <a:blip r:embed="rId2" cstate="print"/>
          <a:srcRect l="18973" r="20090"/>
          <a:stretch>
            <a:fillRect/>
          </a:stretch>
        </p:blipFill>
        <p:spPr bwMode="auto">
          <a:xfrm>
            <a:off x="4427538" y="1773238"/>
            <a:ext cx="3978275" cy="3671887"/>
          </a:xfrm>
          <a:prstGeom prst="rect">
            <a:avLst/>
          </a:prstGeom>
          <a:noFill/>
          <a:ln w="9525">
            <a:noFill/>
            <a:miter lim="800000"/>
            <a:headEnd/>
            <a:tailEnd/>
          </a:ln>
        </p:spPr>
      </p:pic>
      <p:sp>
        <p:nvSpPr>
          <p:cNvPr id="72709" name="TextBox 6"/>
          <p:cNvSpPr txBox="1">
            <a:spLocks noChangeArrowheads="1"/>
          </p:cNvSpPr>
          <p:nvPr/>
        </p:nvSpPr>
        <p:spPr bwMode="auto">
          <a:xfrm>
            <a:off x="6516688" y="0"/>
            <a:ext cx="2655887" cy="369888"/>
          </a:xfrm>
          <a:prstGeom prst="rect">
            <a:avLst/>
          </a:prstGeom>
          <a:noFill/>
          <a:ln w="9525">
            <a:noFill/>
            <a:miter lim="800000"/>
            <a:headEnd/>
            <a:tailEnd/>
          </a:ln>
        </p:spPr>
        <p:txBody>
          <a:bodyPr>
            <a:spAutoFit/>
          </a:bodyPr>
          <a:lstStyle/>
          <a:p>
            <a:r>
              <a:rPr lang="en-US">
                <a:solidFill>
                  <a:schemeClr val="bg1"/>
                </a:solidFill>
              </a:rPr>
              <a:t>Speaker: Mitchell Beer</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Content Placeholder 2"/>
          <p:cNvSpPr>
            <a:spLocks noGrp="1"/>
          </p:cNvSpPr>
          <p:nvPr>
            <p:ph idx="1"/>
          </p:nvPr>
        </p:nvSpPr>
        <p:spPr>
          <a:xfrm>
            <a:off x="395288" y="2276475"/>
            <a:ext cx="8229600" cy="2952750"/>
          </a:xfrm>
        </p:spPr>
        <p:txBody>
          <a:bodyPr/>
          <a:lstStyle/>
          <a:p>
            <a:pPr algn="ctr">
              <a:buFontTx/>
              <a:buNone/>
            </a:pPr>
            <a:r>
              <a:rPr lang="en-CA" sz="4800" b="1" smtClean="0">
                <a:solidFill>
                  <a:srgbClr val="FFC000"/>
                </a:solidFill>
              </a:rPr>
              <a:t>DISCUSSION OF PAPER/FACILITATED QUESTIONS</a:t>
            </a:r>
            <a:endParaRPr lang="en-CA" smtClean="0"/>
          </a:p>
        </p:txBody>
      </p:sp>
      <p:sp>
        <p:nvSpPr>
          <p:cNvPr id="73730" name="TextBox 3"/>
          <p:cNvSpPr txBox="1">
            <a:spLocks noChangeArrowheads="1"/>
          </p:cNvSpPr>
          <p:nvPr/>
        </p:nvSpPr>
        <p:spPr bwMode="auto">
          <a:xfrm>
            <a:off x="6156325" y="0"/>
            <a:ext cx="3016250"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r>
              <a:rPr lang="en-CA" smtClean="0">
                <a:solidFill>
                  <a:srgbClr val="FFC000"/>
                </a:solidFill>
              </a:rPr>
              <a:t>Questions</a:t>
            </a:r>
            <a:endParaRPr lang="en-US" smtClean="0"/>
          </a:p>
        </p:txBody>
      </p:sp>
      <p:sp>
        <p:nvSpPr>
          <p:cNvPr id="74754" name="Content Placeholder 2"/>
          <p:cNvSpPr>
            <a:spLocks noGrp="1"/>
          </p:cNvSpPr>
          <p:nvPr>
            <p:ph idx="1"/>
          </p:nvPr>
        </p:nvSpPr>
        <p:spPr/>
        <p:txBody>
          <a:bodyPr/>
          <a:lstStyle/>
          <a:p>
            <a:pPr marL="0" indent="0">
              <a:buFontTx/>
              <a:buNone/>
            </a:pPr>
            <a:r>
              <a:rPr lang="en-US" sz="2400" smtClean="0"/>
              <a:t>1). 	What should be the role of public health 	professionals and organizations in addressing the 	ecological determinants of health? (At any level in 	Canada)</a:t>
            </a:r>
          </a:p>
          <a:p>
            <a:pPr marL="0" indent="0">
              <a:buFontTx/>
              <a:buNone/>
            </a:pPr>
            <a:endParaRPr lang="en-US" sz="800" smtClean="0"/>
          </a:p>
          <a:p>
            <a:pPr marL="0" indent="0">
              <a:buFontTx/>
              <a:buNone/>
            </a:pPr>
            <a:r>
              <a:rPr lang="en-US" sz="2400" smtClean="0"/>
              <a:t>2). 	What are the first steps to action in your agency or 	community and what are the barriers?</a:t>
            </a:r>
          </a:p>
          <a:p>
            <a:pPr marL="0" indent="0">
              <a:buFontTx/>
              <a:buNone/>
            </a:pPr>
            <a:endParaRPr lang="en-US" sz="800" smtClean="0"/>
          </a:p>
          <a:p>
            <a:pPr marL="0" indent="0">
              <a:buFontTx/>
              <a:buNone/>
            </a:pPr>
            <a:r>
              <a:rPr lang="en-US" sz="2400" smtClean="0"/>
              <a:t>3). 	What would you need to get started? What are the 	best ways to get information to you and others that 	will stimulate action?</a:t>
            </a:r>
          </a:p>
          <a:p>
            <a:pPr marL="0" indent="0">
              <a:buFontTx/>
              <a:buNone/>
            </a:pPr>
            <a:endParaRPr lang="en-US" sz="800" smtClean="0"/>
          </a:p>
          <a:p>
            <a:pPr marL="0" indent="0">
              <a:buFontTx/>
              <a:buNone/>
            </a:pPr>
            <a:r>
              <a:rPr lang="en-US" sz="2400" smtClean="0"/>
              <a:t>4). 	Further questions or comments?</a:t>
            </a:r>
          </a:p>
          <a:p>
            <a:pPr marL="0" indent="0">
              <a:buFontTx/>
              <a:buNone/>
            </a:pPr>
            <a:endParaRPr lang="en-US" sz="2400" smtClean="0"/>
          </a:p>
          <a:p>
            <a:pPr marL="0" indent="0">
              <a:buFontTx/>
              <a:buNone/>
            </a:pPr>
            <a:endParaRPr lang="en-US" sz="2400" smtClean="0"/>
          </a:p>
          <a:p>
            <a:pPr marL="0" indent="0">
              <a:buFontTx/>
              <a:buNone/>
            </a:pPr>
            <a:endParaRPr lang="en-US" sz="2400" smtClean="0"/>
          </a:p>
          <a:p>
            <a:pPr marL="0" indent="0">
              <a:buFontTx/>
              <a:buNone/>
            </a:pPr>
            <a:endParaRPr lang="en-US" smtClean="0"/>
          </a:p>
          <a:p>
            <a:pPr marL="0" indent="0">
              <a:buFontTx/>
              <a:buNone/>
            </a:pPr>
            <a:r>
              <a:rPr lang="en-US" smtClean="0"/>
              <a:t>	</a:t>
            </a:r>
          </a:p>
        </p:txBody>
      </p:sp>
      <p:sp>
        <p:nvSpPr>
          <p:cNvPr id="74755" name="TextBox 3"/>
          <p:cNvSpPr txBox="1">
            <a:spLocks noChangeArrowheads="1"/>
          </p:cNvSpPr>
          <p:nvPr/>
        </p:nvSpPr>
        <p:spPr bwMode="auto">
          <a:xfrm>
            <a:off x="6156325" y="0"/>
            <a:ext cx="3016250" cy="369888"/>
          </a:xfrm>
          <a:prstGeom prst="rect">
            <a:avLst/>
          </a:prstGeom>
          <a:noFill/>
          <a:ln w="9525">
            <a:noFill/>
            <a:miter lim="800000"/>
            <a:headEnd/>
            <a:tailEnd/>
          </a:ln>
        </p:spPr>
        <p:txBody>
          <a:bodyPr>
            <a:spAutoFit/>
          </a:bodyPr>
          <a:lstStyle/>
          <a:p>
            <a:r>
              <a:rPr lang="en-US">
                <a:solidFill>
                  <a:schemeClr val="bg1"/>
                </a:solidFill>
              </a:rPr>
              <a:t>Speaker: Trevor Hancock</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313" y="3883025"/>
            <a:ext cx="8229600" cy="2282825"/>
          </a:xfrm>
        </p:spPr>
        <p:txBody>
          <a:bodyPr>
            <a:normAutofit/>
          </a:bodyPr>
          <a:lstStyle/>
          <a:p>
            <a:pPr lvl="1">
              <a:buFontTx/>
              <a:buNone/>
              <a:defRPr/>
            </a:pPr>
            <a:endParaRPr lang="en-CA" sz="3300" i="1" u="sng" dirty="0" smtClean="0">
              <a:solidFill>
                <a:srgbClr val="FFC000"/>
              </a:solidFill>
            </a:endParaRPr>
          </a:p>
          <a:p>
            <a:pPr lvl="1">
              <a:buFontTx/>
              <a:buNone/>
              <a:defRPr/>
            </a:pPr>
            <a:r>
              <a:rPr lang="en-CA" sz="3300" i="1" u="sng" dirty="0" smtClean="0">
                <a:solidFill>
                  <a:srgbClr val="FFC000"/>
                </a:solidFill>
              </a:rPr>
              <a:t>Please send feedback</a:t>
            </a:r>
            <a:r>
              <a:rPr lang="en-CA" sz="3300" i="1" u="sng" dirty="0">
                <a:solidFill>
                  <a:srgbClr val="FFC000"/>
                </a:solidFill>
              </a:rPr>
              <a:t>/</a:t>
            </a:r>
            <a:r>
              <a:rPr lang="en-CA" sz="3300" i="1" u="sng" dirty="0" smtClean="0">
                <a:solidFill>
                  <a:srgbClr val="FFC000"/>
                </a:solidFill>
              </a:rPr>
              <a:t>content to:</a:t>
            </a:r>
          </a:p>
          <a:p>
            <a:pPr marL="457200" lvl="1" indent="0">
              <a:buFontTx/>
              <a:buNone/>
              <a:defRPr/>
            </a:pPr>
            <a:endParaRPr lang="en-CA" sz="2000" dirty="0" smtClean="0"/>
          </a:p>
          <a:p>
            <a:pPr marL="457200" lvl="1" indent="0">
              <a:buFontTx/>
              <a:buNone/>
              <a:defRPr/>
            </a:pPr>
            <a:r>
              <a:rPr lang="en-CA" sz="2000" dirty="0"/>
              <a:t>	 </a:t>
            </a:r>
            <a:r>
              <a:rPr lang="en-CA" sz="2000" dirty="0" smtClean="0"/>
              <a:t>         </a:t>
            </a:r>
            <a:r>
              <a:rPr lang="en-CA" sz="2400" dirty="0" err="1" smtClean="0"/>
              <a:t>dschwirtz@cpha.ca</a:t>
            </a:r>
            <a:endParaRPr lang="en-CA" sz="2400" dirty="0" smtClean="0"/>
          </a:p>
          <a:p>
            <a:pPr>
              <a:defRPr/>
            </a:pPr>
            <a:endParaRPr lang="en-CA" dirty="0"/>
          </a:p>
        </p:txBody>
      </p:sp>
      <p:sp>
        <p:nvSpPr>
          <p:cNvPr id="75778" name="Content Placeholder 2"/>
          <p:cNvSpPr txBox="1">
            <a:spLocks/>
          </p:cNvSpPr>
          <p:nvPr/>
        </p:nvSpPr>
        <p:spPr bwMode="auto">
          <a:xfrm>
            <a:off x="395288" y="476250"/>
            <a:ext cx="8229600" cy="1439863"/>
          </a:xfrm>
          <a:prstGeom prst="rect">
            <a:avLst/>
          </a:prstGeom>
          <a:noFill/>
          <a:ln w="9525">
            <a:noFill/>
            <a:miter lim="800000"/>
            <a:headEnd/>
            <a:tailEnd/>
          </a:ln>
        </p:spPr>
        <p:txBody>
          <a:bodyPr/>
          <a:lstStyle/>
          <a:p>
            <a:pPr marL="342900" indent="-342900" algn="ctr" eaLnBrk="0" hangingPunct="0">
              <a:spcBef>
                <a:spcPct val="20000"/>
              </a:spcBef>
            </a:pPr>
            <a:r>
              <a:rPr lang="en-CA" sz="4800" b="1">
                <a:solidFill>
                  <a:srgbClr val="FFC000"/>
                </a:solidFill>
              </a:rPr>
              <a:t>THANK YOU!!!</a:t>
            </a:r>
            <a:endParaRPr lang="en-CA" sz="3200">
              <a:solidFill>
                <a:schemeClr val="bg1"/>
              </a:solidFill>
            </a:endParaRPr>
          </a:p>
        </p:txBody>
      </p:sp>
      <p:sp>
        <p:nvSpPr>
          <p:cNvPr id="75779" name="TextBox 6"/>
          <p:cNvSpPr txBox="1">
            <a:spLocks noChangeArrowheads="1"/>
          </p:cNvSpPr>
          <p:nvPr/>
        </p:nvSpPr>
        <p:spPr bwMode="auto">
          <a:xfrm>
            <a:off x="6156325" y="0"/>
            <a:ext cx="3016250" cy="369888"/>
          </a:xfrm>
          <a:prstGeom prst="rect">
            <a:avLst/>
          </a:prstGeom>
          <a:noFill/>
          <a:ln w="9525">
            <a:noFill/>
            <a:miter lim="800000"/>
            <a:headEnd/>
            <a:tailEnd/>
          </a:ln>
        </p:spPr>
        <p:txBody>
          <a:bodyPr>
            <a:spAutoFit/>
          </a:bodyPr>
          <a:lstStyle/>
          <a:p>
            <a:r>
              <a:rPr lang="en-US">
                <a:solidFill>
                  <a:schemeClr val="bg1"/>
                </a:solidFill>
              </a:rPr>
              <a:t>Speaker: Seema Nagpal</a:t>
            </a:r>
          </a:p>
        </p:txBody>
      </p:sp>
      <p:sp>
        <p:nvSpPr>
          <p:cNvPr id="8" name="Rectangle 7"/>
          <p:cNvSpPr/>
          <p:nvPr/>
        </p:nvSpPr>
        <p:spPr>
          <a:xfrm>
            <a:off x="395288" y="1341438"/>
            <a:ext cx="9361487" cy="3538537"/>
          </a:xfrm>
          <a:prstGeom prst="rect">
            <a:avLst/>
          </a:prstGeom>
        </p:spPr>
        <p:txBody>
          <a:bodyPr>
            <a:spAutoFit/>
          </a:bodyPr>
          <a:lstStyle/>
          <a:p>
            <a:pPr>
              <a:defRPr/>
            </a:pPr>
            <a:r>
              <a:rPr lang="en-CA" sz="3200" dirty="0">
                <a:solidFill>
                  <a:srgbClr val="FFC000"/>
                </a:solidFill>
              </a:rPr>
              <a:t>Next steps:</a:t>
            </a:r>
          </a:p>
          <a:p>
            <a:pPr>
              <a:defRPr/>
            </a:pPr>
            <a:endParaRPr lang="en-CA" sz="2400" dirty="0">
              <a:solidFill>
                <a:srgbClr val="FFC000"/>
              </a:solidFill>
            </a:endParaRPr>
          </a:p>
          <a:p>
            <a:pPr marL="342900" indent="-342900">
              <a:lnSpc>
                <a:spcPct val="150000"/>
              </a:lnSpc>
              <a:buFont typeface="Arial"/>
              <a:buChar char="•"/>
              <a:defRPr/>
            </a:pPr>
            <a:r>
              <a:rPr lang="en-CA" sz="2400" dirty="0">
                <a:solidFill>
                  <a:srgbClr val="FFFFFF"/>
                </a:solidFill>
              </a:rPr>
              <a:t>Collect and amalgamate feedback</a:t>
            </a:r>
          </a:p>
          <a:p>
            <a:pPr marL="342900" indent="-342900">
              <a:lnSpc>
                <a:spcPct val="150000"/>
              </a:lnSpc>
              <a:buFont typeface="Arial"/>
              <a:buChar char="•"/>
              <a:defRPr/>
            </a:pPr>
            <a:r>
              <a:rPr lang="en-CA" sz="2400" dirty="0">
                <a:solidFill>
                  <a:srgbClr val="FFFFFF"/>
                </a:solidFill>
              </a:rPr>
              <a:t>Draft ‘Part 6: The Role of Public Health’</a:t>
            </a:r>
            <a:r>
              <a:rPr lang="en-CA" sz="2000" dirty="0">
                <a:solidFill>
                  <a:srgbClr val="FFC000"/>
                </a:solidFill>
              </a:rPr>
              <a:t>	</a:t>
            </a:r>
          </a:p>
          <a:p>
            <a:pPr marL="342900" indent="-342900">
              <a:lnSpc>
                <a:spcPct val="150000"/>
              </a:lnSpc>
              <a:buFont typeface="Arial"/>
              <a:buChar char="•"/>
              <a:defRPr/>
            </a:pPr>
            <a:r>
              <a:rPr lang="en-CA" sz="2400" dirty="0">
                <a:solidFill>
                  <a:srgbClr val="FFFFFF"/>
                </a:solidFill>
              </a:rPr>
              <a:t>Incorporate feedback into re-drafting of entire paper</a:t>
            </a:r>
          </a:p>
          <a:p>
            <a:pPr>
              <a:defRPr/>
            </a:pPr>
            <a:r>
              <a:rPr lang="en-CA" sz="2400" dirty="0">
                <a:solidFill>
                  <a:srgbClr val="FFFFFF"/>
                </a:solidFill>
              </a:rPr>
              <a:t/>
            </a:r>
            <a:br>
              <a:rPr lang="en-CA" sz="2400" dirty="0">
                <a:solidFill>
                  <a:srgbClr val="FFFFFF"/>
                </a:solidFill>
              </a:rPr>
            </a:br>
            <a:r>
              <a:rPr lang="en-CA" dirty="0">
                <a:solidFill>
                  <a:srgbClr val="FFFFFF"/>
                </a:solidFill>
              </a:rPr>
              <a:t/>
            </a:r>
            <a:br>
              <a:rPr lang="en-CA" dirty="0">
                <a:solidFill>
                  <a:srgbClr val="FFFFFF"/>
                </a:solidFill>
              </a:rPr>
            </a:b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3908</TotalTime>
  <Words>2124</Words>
  <Application>Microsoft Office PowerPoint</Application>
  <PresentationFormat>On-screen Show (4:3)</PresentationFormat>
  <Paragraphs>529</Paragraphs>
  <Slides>59</Slides>
  <Notes>1</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Default Design</vt:lpstr>
      <vt:lpstr>Global Change and Public Health: Addressing the Ecological Determinants of Health</vt:lpstr>
      <vt:lpstr>Background</vt:lpstr>
      <vt:lpstr>Overview of Work to Date</vt:lpstr>
      <vt:lpstr>Goals of the Paper</vt:lpstr>
      <vt:lpstr> Introduction </vt:lpstr>
      <vt:lpstr> Presenters </vt:lpstr>
      <vt:lpstr>Scope of Paper</vt:lpstr>
      <vt:lpstr>Purpose of Panelist Session</vt:lpstr>
      <vt:lpstr>Socio-Ecological Model for Public Health Action</vt:lpstr>
      <vt:lpstr>Slide 10</vt:lpstr>
      <vt:lpstr>PART 1: Ecosystems and Human Health</vt:lpstr>
      <vt:lpstr>PART 1: Ecosystems and Human Health</vt:lpstr>
      <vt:lpstr>PART 1: Ecosystems and Human Health</vt:lpstr>
      <vt:lpstr>Slide 14</vt:lpstr>
      <vt:lpstr>PART 2: The State of the Earth’s Ecosystems</vt:lpstr>
      <vt:lpstr>Major ecological determinants</vt:lpstr>
      <vt:lpstr>PART 2: The State of the Earth’s Ecosystems</vt:lpstr>
      <vt:lpstr>PART 2: The State of the Earth’s Ecosystems</vt:lpstr>
      <vt:lpstr>PART 2: The State of the Earth’s Ecosystems</vt:lpstr>
      <vt:lpstr>PART 2: The State of the Earth’s Ecosystems</vt:lpstr>
      <vt:lpstr>PART 2: The State of the Earth’s Ecosystems</vt:lpstr>
      <vt:lpstr>PART 2: The State of the Earth’s Ecosystems</vt:lpstr>
      <vt:lpstr>PART 2: The State of the Earth’s Ecosystems</vt:lpstr>
      <vt:lpstr>Slide 24</vt:lpstr>
      <vt:lpstr>PART 3: Societal Forces Driving Change</vt:lpstr>
      <vt:lpstr>PART 3: Societal Forces Driving Change</vt:lpstr>
      <vt:lpstr>PART 3: Societal Forces Driving Change</vt:lpstr>
      <vt:lpstr>PART 3: Societal Forces Driving Change</vt:lpstr>
      <vt:lpstr>PART 3: Societal Forces Driving Change</vt:lpstr>
      <vt:lpstr>PART 3: Societal Forces Driving Change</vt:lpstr>
      <vt:lpstr>PART 3: Societal Forces Driving Change</vt:lpstr>
      <vt:lpstr>PART 3: Societal Forces Driving Change</vt:lpstr>
      <vt:lpstr>PART 3: Societal Forces Driving Change</vt:lpstr>
      <vt:lpstr>Slide 34</vt:lpstr>
      <vt:lpstr>The CPHA Working Group is asking</vt:lpstr>
      <vt:lpstr>Slide 36</vt:lpstr>
      <vt:lpstr>PART 4: The Implications for Population Health</vt:lpstr>
      <vt:lpstr>PART 4: The Implications for Population Health</vt:lpstr>
      <vt:lpstr>PART 4: The Implications for Population Health</vt:lpstr>
      <vt:lpstr>PART 4: The Implications for Population Health</vt:lpstr>
      <vt:lpstr>PART 4: The Implications for Population Health</vt:lpstr>
      <vt:lpstr>Slide 42</vt:lpstr>
      <vt:lpstr>PART 5: An Alternative, More Positive Future</vt:lpstr>
      <vt:lpstr>PART 5: An Alternative, More Positive Future</vt:lpstr>
      <vt:lpstr>PART 5: An Alternative, More Positive Future</vt:lpstr>
      <vt:lpstr>PART 5: An Alternative, More Positive Future</vt:lpstr>
      <vt:lpstr>PART 5: An Alternative, More Positive Future</vt:lpstr>
      <vt:lpstr>PART 5: An Alternative, More Positive Future</vt:lpstr>
      <vt:lpstr>Slide 49</vt:lpstr>
      <vt:lpstr>Slide 50</vt:lpstr>
      <vt:lpstr>Communications and Outreach</vt:lpstr>
      <vt:lpstr>Communications and Outreach</vt:lpstr>
      <vt:lpstr>Communications and Outreach</vt:lpstr>
      <vt:lpstr>Communications and Outreach</vt:lpstr>
      <vt:lpstr>Communications and Outreach</vt:lpstr>
      <vt:lpstr>Communications and Outreach</vt:lpstr>
      <vt:lpstr>Slide 57</vt:lpstr>
      <vt:lpstr>Questions</vt:lpstr>
      <vt:lpstr>Slide 59</vt:lpstr>
    </vt:vector>
  </TitlesOfParts>
  <Company>CPHA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culbert</dc:creator>
  <cp:lastModifiedBy>Administrator</cp:lastModifiedBy>
  <cp:revision>83</cp:revision>
  <dcterms:created xsi:type="dcterms:W3CDTF">2013-07-10T17:14:14Z</dcterms:created>
  <dcterms:modified xsi:type="dcterms:W3CDTF">2013-07-10T18:14:31Z</dcterms:modified>
</cp:coreProperties>
</file>